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3" r:id="rId2"/>
  </p:sldMasterIdLst>
  <p:notesMasterIdLst>
    <p:notesMasterId r:id="rId15"/>
  </p:notesMasterIdLst>
  <p:handoutMasterIdLst>
    <p:handoutMasterId r:id="rId16"/>
  </p:handoutMasterIdLst>
  <p:sldIdLst>
    <p:sldId id="256" r:id="rId3"/>
    <p:sldId id="1146" r:id="rId4"/>
    <p:sldId id="1178" r:id="rId5"/>
    <p:sldId id="1179" r:id="rId6"/>
    <p:sldId id="1188" r:id="rId7"/>
    <p:sldId id="1187" r:id="rId8"/>
    <p:sldId id="1186" r:id="rId9"/>
    <p:sldId id="1184" r:id="rId10"/>
    <p:sldId id="1183" r:id="rId11"/>
    <p:sldId id="1149" r:id="rId12"/>
    <p:sldId id="1150" r:id="rId13"/>
    <p:sldId id="1176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nsworth, Patrick" initials="AP" lastIdx="1" clrIdx="0">
    <p:extLst>
      <p:ext uri="{19B8F6BF-5375-455C-9EA6-DF929625EA0E}">
        <p15:presenceInfo xmlns:p15="http://schemas.microsoft.com/office/powerpoint/2012/main" userId="S-1-5-21-648470923-3985276959-2766270356-93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9900"/>
    <a:srgbClr val="FF00FF"/>
    <a:srgbClr val="00FF00"/>
    <a:srgbClr val="825700"/>
    <a:srgbClr val="734C00"/>
    <a:srgbClr val="9ED7C2"/>
    <a:srgbClr val="AEBDDA"/>
    <a:srgbClr val="AEB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56" autoAdjust="0"/>
    <p:restoredTop sz="94932" autoAdjust="0"/>
  </p:normalViewPr>
  <p:slideViewPr>
    <p:cSldViewPr snapToGrid="0">
      <p:cViewPr varScale="1">
        <p:scale>
          <a:sx n="122" d="100"/>
          <a:sy n="122" d="100"/>
        </p:scale>
        <p:origin x="166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notesViewPr>
    <p:cSldViewPr snapToGrid="0">
      <p:cViewPr varScale="1">
        <p:scale>
          <a:sx n="80" d="100"/>
          <a:sy n="80" d="100"/>
        </p:scale>
        <p:origin x="-3174" y="-102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6" tIns="43643" rIns="87286" bIns="43643" numCol="1" anchor="t" anchorCtr="0" compatLnSpc="1">
            <a:prstTxWarp prst="textNoShape">
              <a:avLst/>
            </a:prstTxWarp>
          </a:bodyPr>
          <a:lstStyle>
            <a:lvl1pPr defTabSz="872987" eaLnBrk="1" hangingPunct="1">
              <a:defRPr sz="1100" b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0"/>
            <a:ext cx="303784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6" tIns="43643" rIns="87286" bIns="43643" numCol="1" anchor="t" anchorCtr="0" compatLnSpc="1">
            <a:prstTxWarp prst="textNoShape">
              <a:avLst/>
            </a:prstTxWarp>
          </a:bodyPr>
          <a:lstStyle>
            <a:lvl1pPr algn="r" defTabSz="872987" eaLnBrk="1" hangingPunct="1">
              <a:defRPr sz="1100" b="0"/>
            </a:lvl1pPr>
          </a:lstStyle>
          <a:p>
            <a:pPr>
              <a:defRPr/>
            </a:pPr>
            <a:fld id="{FAA22FEB-3642-44FD-935E-B2FBEFA28366}" type="datetimeFigureOut">
              <a:rPr lang="en-US" altLang="en-US"/>
              <a:pPr>
                <a:defRPr/>
              </a:pPr>
              <a:t>10/5/2021</a:t>
            </a:fld>
            <a:endParaRPr lang="en-US" altLang="en-US" dirty="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784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6" tIns="43643" rIns="87286" bIns="43643" numCol="1" anchor="b" anchorCtr="0" compatLnSpc="1">
            <a:prstTxWarp prst="textNoShape">
              <a:avLst/>
            </a:prstTxWarp>
          </a:bodyPr>
          <a:lstStyle>
            <a:lvl1pPr defTabSz="872987" eaLnBrk="1" hangingPunct="1">
              <a:defRPr sz="1100" b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31263"/>
            <a:ext cx="303784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86" tIns="43643" rIns="87286" bIns="43643" numCol="1" anchor="b" anchorCtr="0" compatLnSpc="1">
            <a:prstTxWarp prst="textNoShape">
              <a:avLst/>
            </a:prstTxWarp>
          </a:bodyPr>
          <a:lstStyle>
            <a:lvl1pPr algn="r" defTabSz="872987" eaLnBrk="1" hangingPunct="1">
              <a:defRPr sz="1100" b="0"/>
            </a:lvl1pPr>
          </a:lstStyle>
          <a:p>
            <a:pPr>
              <a:defRPr/>
            </a:pPr>
            <a:fld id="{AF3F19CF-9C76-4A64-A879-AE3EC67B68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7396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86" tIns="43643" rIns="87286" bIns="43643" numCol="1" anchor="t" anchorCtr="0" compatLnSpc="1">
            <a:prstTxWarp prst="textNoShape">
              <a:avLst/>
            </a:prstTxWarp>
          </a:bodyPr>
          <a:lstStyle>
            <a:lvl1pPr defTabSz="872987" eaLnBrk="1" hangingPunct="1">
              <a:defRPr sz="1100" b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4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86" tIns="43643" rIns="87286" bIns="43643" numCol="1" anchor="t" anchorCtr="0" compatLnSpc="1">
            <a:prstTxWarp prst="textNoShape">
              <a:avLst/>
            </a:prstTxWarp>
          </a:bodyPr>
          <a:lstStyle>
            <a:lvl1pPr algn="r" defTabSz="872987" eaLnBrk="1" hangingPunct="1">
              <a:defRPr sz="1100" b="0"/>
            </a:lvl1pPr>
          </a:lstStyle>
          <a:p>
            <a:pPr>
              <a:defRPr/>
            </a:pPr>
            <a:fld id="{CC5F4FAF-4CD0-4E2A-A819-125EFC242196}" type="datetimeFigureOut">
              <a:rPr lang="en-US" altLang="en-US"/>
              <a:pPr>
                <a:defRPr/>
              </a:pPr>
              <a:t>10/5/2021</a:t>
            </a:fld>
            <a:endParaRPr lang="en-US" alt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6430"/>
            <a:ext cx="560832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86" tIns="43643" rIns="87286" bIns="4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784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86" tIns="43643" rIns="87286" bIns="43643" numCol="1" anchor="b" anchorCtr="0" compatLnSpc="1">
            <a:prstTxWarp prst="textNoShape">
              <a:avLst/>
            </a:prstTxWarp>
          </a:bodyPr>
          <a:lstStyle>
            <a:lvl1pPr defTabSz="872987" eaLnBrk="1" hangingPunct="1">
              <a:defRPr sz="1100" b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4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31263"/>
            <a:ext cx="303784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86" tIns="43643" rIns="87286" bIns="43643" numCol="1" anchor="b" anchorCtr="0" compatLnSpc="1">
            <a:prstTxWarp prst="textNoShape">
              <a:avLst/>
            </a:prstTxWarp>
          </a:bodyPr>
          <a:lstStyle>
            <a:lvl1pPr algn="r" defTabSz="872987" eaLnBrk="1" hangingPunct="1">
              <a:defRPr sz="1100" b="0"/>
            </a:lvl1pPr>
          </a:lstStyle>
          <a:p>
            <a:pPr>
              <a:defRPr/>
            </a:pPr>
            <a:fld id="{B4910BED-36B2-4994-9706-0516AE2418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4947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96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10BED-36B2-4994-9706-0516AE2418B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96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10BED-36B2-4994-9706-0516AE2418B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3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10BED-36B2-4994-9706-0516AE2418B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0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750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655FE-8A8A-4C5D-A572-6A71BB2ABF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602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B9DC-5323-4931-8513-FE11B2DD82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5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37472-CC09-434D-85C7-74E9CFD7178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BC40-104E-4EF6-B69B-C2174AAADD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21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F23C-FE1C-4AFA-B2CA-94BE317D098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95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49C9-2FF2-4D16-9263-C52C674242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7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B5728-89E4-4A0C-B15D-F1CA43D1EEC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4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8AC4D-8C36-4EF5-A99B-91DD4D27F58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43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0AD80-9E12-450F-B88F-290D6DB2940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29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D8998-4922-4F6F-BA80-767606CBA1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16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829F5-9878-44DB-9CEB-87D9DAC400D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6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D87D9-0415-483C-96DE-65D56044A0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679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C558E-0C22-4B7D-B1E4-C0BA5055B8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06A40-4094-4DEA-91AB-A4C86A6B2F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216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9382-D71B-4BCF-BB13-AF5415184C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752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33B75-A7F0-4344-8C7B-BF45FBC70D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273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99E2-7E4F-4530-8BCD-9A0B247F542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433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68F2C-36F3-4892-8A76-9A68A7F201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687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1B039-02EA-473B-8078-EF233D369F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38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B1FAB-9AFA-4F3E-9388-E25884539B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534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Slide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858575EC-2A08-49D1-B93F-A5AB152817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_Slid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/>
            </a:lvl1pPr>
          </a:lstStyle>
          <a:p>
            <a:pPr>
              <a:defRPr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/>
            </a:lvl1pPr>
          </a:lstStyle>
          <a:p>
            <a:pPr>
              <a:defRPr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/>
            </a:lvl1pPr>
          </a:lstStyle>
          <a:p>
            <a:pPr>
              <a:defRPr/>
            </a:pPr>
            <a:fld id="{6E27A417-6FB2-4F9E-990F-A5151C09D6BB}" type="slidenum">
              <a:rPr lang="en-US" altLang="en-US" sz="140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Village Council</a:t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Meeting</a:t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/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October 5,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422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0000"/>
                </a:solidFill>
              </a:rPr>
              <a:t>2751 – 2761 Ogden Ave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696966" y="1292225"/>
            <a:ext cx="5331147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Catalyst Site D1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Anchors west end of Ogden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Striking building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Landmark for drivers on I-355</a:t>
            </a:r>
            <a:endParaRPr lang="en-US" sz="1400" dirty="0"/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US" sz="18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Maximizes exposure to I-355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Neighborhood &amp; Regional service</a:t>
            </a:r>
            <a:endParaRPr lang="en-US" altLang="en-US" sz="1800" dirty="0"/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US" sz="18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Beautifies Ogden Avenue</a:t>
            </a:r>
            <a:endParaRPr lang="en-US" sz="1800" dirty="0"/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US" sz="18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/>
              <a:t>Provides connections to future Park District development</a:t>
            </a:r>
            <a:endParaRPr lang="en-US" sz="1800" dirty="0"/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US" sz="1800" dirty="0"/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US" altLang="en-US" sz="18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000" kern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US" sz="1600" kern="0" dirty="0" smtClean="0">
              <a:solidFill>
                <a:srgbClr val="000000"/>
              </a:solidFill>
            </a:endParaRP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US" altLang="en-US" sz="1600" kern="0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43"/>
          <a:stretch/>
        </p:blipFill>
        <p:spPr>
          <a:xfrm>
            <a:off x="465939" y="1292225"/>
            <a:ext cx="3231027" cy="3179035"/>
          </a:xfrm>
          <a:prstGeom prst="rect">
            <a:avLst/>
          </a:prstGeom>
          <a:effectLst>
            <a:outerShdw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9031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74" y="1381125"/>
            <a:ext cx="2797175" cy="3619500"/>
          </a:xfrm>
          <a:prstGeom prst="rect">
            <a:avLst/>
          </a:prstGeom>
          <a:effectLst>
            <a:outerShdw blurRad="149987" dist="250190" dir="8460000" sx="106000" sy="106000" algn="ctr" rotWithShape="0">
              <a:srgbClr val="000000">
                <a:alpha val="28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" y="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0000"/>
                </a:solidFill>
              </a:rPr>
              <a:t>2751 – 2761 Ogden Ave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780660" y="1381125"/>
            <a:ext cx="5238908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Plat of Subdivision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Section </a:t>
            </a:r>
            <a:r>
              <a:rPr lang="en-US" altLang="en-US" sz="2400" dirty="0" smtClean="0"/>
              <a:t>20.301</a:t>
            </a:r>
            <a:endParaRPr lang="en-US" altLang="en-US" sz="24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800" dirty="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Planned </a:t>
            </a:r>
            <a:r>
              <a:rPr lang="en-US" altLang="en-US" sz="2800" dirty="0"/>
              <a:t>Unit </a:t>
            </a:r>
            <a:r>
              <a:rPr lang="en-US" altLang="en-US" sz="2800" dirty="0" smtClean="0"/>
              <a:t>Development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Section </a:t>
            </a:r>
            <a:r>
              <a:rPr lang="en-US" altLang="en-US" sz="2400" dirty="0" smtClean="0"/>
              <a:t>28.12.040.C.6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800" dirty="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Rezoning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Section </a:t>
            </a:r>
            <a:r>
              <a:rPr lang="en-US" altLang="en-US" sz="2400" dirty="0" smtClean="0"/>
              <a:t>28.12.030.I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2400" dirty="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Special Use </a:t>
            </a:r>
            <a:endParaRPr lang="en-US" altLang="en-US" sz="28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Section </a:t>
            </a:r>
            <a:r>
              <a:rPr lang="en-US" sz="2400" dirty="0"/>
              <a:t>28.12.050.H</a:t>
            </a:r>
            <a:endParaRPr lang="en-US" altLang="en-US" sz="2800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US" altLang="en-US" sz="24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sz="1600" kern="0" dirty="0" smtClean="0">
              <a:solidFill>
                <a:srgbClr val="000000"/>
              </a:solidFill>
            </a:endParaRP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US" altLang="en-US" sz="1600" kern="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368" y="2176272"/>
            <a:ext cx="2340864" cy="2359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914" y="2036713"/>
            <a:ext cx="14157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Chapters 20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&amp;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28 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Subdivision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Ordinance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&amp;</a:t>
            </a:r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Zoning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Ordinance</a:t>
            </a:r>
          </a:p>
        </p:txBody>
      </p:sp>
    </p:spTree>
    <p:extLst>
      <p:ext uri="{BB962C8B-B14F-4D97-AF65-F5344CB8AC3E}">
        <p14:creationId xmlns:p14="http://schemas.microsoft.com/office/powerpoint/2010/main" val="34699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Village Council</a:t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Meeting</a:t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/>
            </a:r>
            <a:br>
              <a:rPr lang="en-US" altLang="en-US" b="1" dirty="0" smtClean="0">
                <a:solidFill>
                  <a:schemeClr val="tx1"/>
                </a:solidFill>
              </a:rPr>
            </a:br>
            <a:r>
              <a:rPr lang="en-US" altLang="en-US" b="1" dirty="0" smtClean="0">
                <a:solidFill>
                  <a:schemeClr val="tx1"/>
                </a:solidFill>
              </a:rPr>
              <a:t>October 5, 2021</a:t>
            </a:r>
          </a:p>
        </p:txBody>
      </p:sp>
    </p:spTree>
    <p:extLst>
      <p:ext uri="{BB962C8B-B14F-4D97-AF65-F5344CB8AC3E}">
        <p14:creationId xmlns:p14="http://schemas.microsoft.com/office/powerpoint/2010/main" val="24757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44600"/>
            <a:ext cx="8229600" cy="3987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 b="1" dirty="0" smtClean="0"/>
              <a:t>Plat of Subdivision,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 b="1" dirty="0" smtClean="0"/>
              <a:t>Planned Unit Development,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 b="1" dirty="0" smtClean="0"/>
              <a:t>Rezoning &amp; Special Use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4400" b="1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400" b="1" dirty="0" smtClean="0"/>
              <a:t>2751 – 2761 Ogden Avenue</a:t>
            </a:r>
            <a:endParaRPr lang="en-US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292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6495" r="4649" b="6211"/>
          <a:stretch/>
        </p:blipFill>
        <p:spPr>
          <a:xfrm>
            <a:off x="531325" y="617416"/>
            <a:ext cx="7995138" cy="5986586"/>
          </a:xfrm>
          <a:prstGeom prst="rect">
            <a:avLst/>
          </a:prstGeom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063" y="0"/>
            <a:ext cx="7772400" cy="506413"/>
          </a:xfrm>
        </p:spPr>
        <p:txBody>
          <a:bodyPr anchor="t"/>
          <a:lstStyle/>
          <a:p>
            <a:pPr eaLnBrk="1" hangingPunct="1"/>
            <a:r>
              <a:rPr lang="en-US" altLang="en-US" sz="2800" b="1" dirty="0" smtClean="0"/>
              <a:t>2751 – 2761 Ogden Ave</a:t>
            </a:r>
            <a:br>
              <a:rPr lang="en-US" altLang="en-US" sz="2800" b="1" dirty="0" smtClean="0"/>
            </a:b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 rot="10800000">
            <a:off x="3649542" y="2809239"/>
            <a:ext cx="2251464" cy="1514475"/>
          </a:xfrm>
          <a:prstGeom prst="rightArrow">
            <a:avLst>
              <a:gd name="adj1" fmla="val 50000"/>
              <a:gd name="adj2" fmla="val 49973"/>
            </a:avLst>
          </a:prstGeom>
          <a:solidFill>
            <a:srgbClr val="0AF041"/>
          </a:solidFill>
          <a:ln w="38100" algn="ctr">
            <a:solidFill>
              <a:schemeClr val="tx1"/>
            </a:solidFill>
            <a:round/>
            <a:headEnd/>
            <a:tailEnd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230313" y="2609214"/>
            <a:ext cx="1810139" cy="1914526"/>
          </a:xfrm>
          <a:prstGeom prst="ellipse">
            <a:avLst/>
          </a:prstGeom>
          <a:noFill/>
          <a:ln w="228600" algn="ctr">
            <a:solidFill>
              <a:srgbClr val="0AF041"/>
            </a:solidFill>
            <a:round/>
            <a:headEnd/>
            <a:tailEnd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063" y="0"/>
            <a:ext cx="7772400" cy="506413"/>
          </a:xfrm>
        </p:spPr>
        <p:txBody>
          <a:bodyPr anchor="t"/>
          <a:lstStyle/>
          <a:p>
            <a:pPr eaLnBrk="1" hangingPunct="1"/>
            <a:r>
              <a:rPr lang="en-US" altLang="en-US" sz="2800" b="1" dirty="0" smtClean="0"/>
              <a:t>2751 – 2761 Ogden Ave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6381" r="4737" b="6211"/>
          <a:stretch/>
        </p:blipFill>
        <p:spPr>
          <a:xfrm>
            <a:off x="630970" y="640862"/>
            <a:ext cx="8018585" cy="5994400"/>
          </a:xfrm>
          <a:prstGeom prst="rect">
            <a:avLst/>
          </a:prstGeom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Freeform 2"/>
          <p:cNvSpPr/>
          <p:nvPr/>
        </p:nvSpPr>
        <p:spPr bwMode="auto">
          <a:xfrm>
            <a:off x="2844800" y="2078892"/>
            <a:ext cx="2774462" cy="2813539"/>
          </a:xfrm>
          <a:custGeom>
            <a:avLst/>
            <a:gdLst>
              <a:gd name="connsiteX0" fmla="*/ 0 w 2774462"/>
              <a:gd name="connsiteY0" fmla="*/ 625231 h 2813539"/>
              <a:gd name="connsiteX1" fmla="*/ 1469292 w 2774462"/>
              <a:gd name="connsiteY1" fmla="*/ 250093 h 2813539"/>
              <a:gd name="connsiteX2" fmla="*/ 2735385 w 2774462"/>
              <a:gd name="connsiteY2" fmla="*/ 0 h 2813539"/>
              <a:gd name="connsiteX3" fmla="*/ 2774462 w 2774462"/>
              <a:gd name="connsiteY3" fmla="*/ 1820985 h 2813539"/>
              <a:gd name="connsiteX4" fmla="*/ 1860062 w 2774462"/>
              <a:gd name="connsiteY4" fmla="*/ 1836616 h 2813539"/>
              <a:gd name="connsiteX5" fmla="*/ 1797538 w 2774462"/>
              <a:gd name="connsiteY5" fmla="*/ 1656862 h 2813539"/>
              <a:gd name="connsiteX6" fmla="*/ 1781908 w 2774462"/>
              <a:gd name="connsiteY6" fmla="*/ 1453662 h 2813539"/>
              <a:gd name="connsiteX7" fmla="*/ 930031 w 2774462"/>
              <a:gd name="connsiteY7" fmla="*/ 1703754 h 2813539"/>
              <a:gd name="connsiteX8" fmla="*/ 797169 w 2774462"/>
              <a:gd name="connsiteY8" fmla="*/ 1914770 h 2813539"/>
              <a:gd name="connsiteX9" fmla="*/ 750277 w 2774462"/>
              <a:gd name="connsiteY9" fmla="*/ 2188308 h 2813539"/>
              <a:gd name="connsiteX10" fmla="*/ 539262 w 2774462"/>
              <a:gd name="connsiteY10" fmla="*/ 2758831 h 2813539"/>
              <a:gd name="connsiteX11" fmla="*/ 85969 w 2774462"/>
              <a:gd name="connsiteY11" fmla="*/ 2813539 h 2813539"/>
              <a:gd name="connsiteX12" fmla="*/ 0 w 2774462"/>
              <a:gd name="connsiteY12" fmla="*/ 625231 h 281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74462" h="2813539">
                <a:moveTo>
                  <a:pt x="0" y="625231"/>
                </a:moveTo>
                <a:lnTo>
                  <a:pt x="1469292" y="250093"/>
                </a:lnTo>
                <a:lnTo>
                  <a:pt x="2735385" y="0"/>
                </a:lnTo>
                <a:lnTo>
                  <a:pt x="2774462" y="1820985"/>
                </a:lnTo>
                <a:lnTo>
                  <a:pt x="1860062" y="1836616"/>
                </a:lnTo>
                <a:lnTo>
                  <a:pt x="1797538" y="1656862"/>
                </a:lnTo>
                <a:lnTo>
                  <a:pt x="1781908" y="1453662"/>
                </a:lnTo>
                <a:lnTo>
                  <a:pt x="930031" y="1703754"/>
                </a:lnTo>
                <a:lnTo>
                  <a:pt x="797169" y="1914770"/>
                </a:lnTo>
                <a:lnTo>
                  <a:pt x="750277" y="2188308"/>
                </a:lnTo>
                <a:lnTo>
                  <a:pt x="539262" y="2758831"/>
                </a:lnTo>
                <a:lnTo>
                  <a:pt x="85969" y="2813539"/>
                </a:lnTo>
                <a:lnTo>
                  <a:pt x="0" y="625231"/>
                </a:lnTo>
                <a:close/>
              </a:path>
            </a:pathLst>
          </a:cu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063" y="0"/>
            <a:ext cx="7772400" cy="506413"/>
          </a:xfrm>
        </p:spPr>
        <p:txBody>
          <a:bodyPr anchor="t"/>
          <a:lstStyle/>
          <a:p>
            <a:pPr eaLnBrk="1" hangingPunct="1"/>
            <a:r>
              <a:rPr lang="en-US" altLang="en-US" sz="2800" b="1" dirty="0" smtClean="0"/>
              <a:t>2751 – 2761 Ogden Ave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073" y="587537"/>
            <a:ext cx="6445249" cy="6050642"/>
          </a:xfrm>
          <a:prstGeom prst="rect">
            <a:avLst/>
          </a:prstGeom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Freeform 3"/>
          <p:cNvSpPr/>
          <p:nvPr/>
        </p:nvSpPr>
        <p:spPr>
          <a:xfrm>
            <a:off x="2337621" y="4233577"/>
            <a:ext cx="1655259" cy="2032851"/>
          </a:xfrm>
          <a:custGeom>
            <a:avLst/>
            <a:gdLst>
              <a:gd name="connsiteX0" fmla="*/ 0 w 1253878"/>
              <a:gd name="connsiteY0" fmla="*/ 219018 h 1582405"/>
              <a:gd name="connsiteX1" fmla="*/ 32852 w 1253878"/>
              <a:gd name="connsiteY1" fmla="*/ 1582405 h 1582405"/>
              <a:gd name="connsiteX2" fmla="*/ 739185 w 1253878"/>
              <a:gd name="connsiteY2" fmla="*/ 1544076 h 1582405"/>
              <a:gd name="connsiteX3" fmla="*/ 1040335 w 1253878"/>
              <a:gd name="connsiteY3" fmla="*/ 678955 h 1582405"/>
              <a:gd name="connsiteX4" fmla="*/ 1095090 w 1253878"/>
              <a:gd name="connsiteY4" fmla="*/ 312100 h 1582405"/>
              <a:gd name="connsiteX5" fmla="*/ 1253878 w 1253878"/>
              <a:gd name="connsiteY5" fmla="*/ 0 h 158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3878" h="1582405">
                <a:moveTo>
                  <a:pt x="0" y="219018"/>
                </a:moveTo>
                <a:lnTo>
                  <a:pt x="32852" y="1582405"/>
                </a:lnTo>
                <a:lnTo>
                  <a:pt x="739185" y="1544076"/>
                </a:lnTo>
                <a:lnTo>
                  <a:pt x="1040335" y="678955"/>
                </a:lnTo>
                <a:lnTo>
                  <a:pt x="1095090" y="312100"/>
                </a:lnTo>
                <a:lnTo>
                  <a:pt x="1253878" y="0"/>
                </a:lnTo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29711" y="1978555"/>
            <a:ext cx="619230" cy="2130187"/>
          </a:xfrm>
          <a:prstGeom prst="line">
            <a:avLst/>
          </a:prstGeom>
          <a:noFill/>
          <a:ln w="1270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cxnSp>
      <p:sp>
        <p:nvSpPr>
          <p:cNvPr id="6" name="Freeform 5"/>
          <p:cNvSpPr/>
          <p:nvPr/>
        </p:nvSpPr>
        <p:spPr>
          <a:xfrm>
            <a:off x="2337621" y="1164812"/>
            <a:ext cx="5008059" cy="3336068"/>
          </a:xfrm>
          <a:custGeom>
            <a:avLst/>
            <a:gdLst>
              <a:gd name="connsiteX0" fmla="*/ 0 w 4029075"/>
              <a:gd name="connsiteY0" fmla="*/ 1000125 h 2781300"/>
              <a:gd name="connsiteX1" fmla="*/ 9525 w 4029075"/>
              <a:gd name="connsiteY1" fmla="*/ 2781300 h 2781300"/>
              <a:gd name="connsiteX2" fmla="*/ 581025 w 4029075"/>
              <a:gd name="connsiteY2" fmla="*/ 2771775 h 2781300"/>
              <a:gd name="connsiteX3" fmla="*/ 2562225 w 4029075"/>
              <a:gd name="connsiteY3" fmla="*/ 2219325 h 2781300"/>
              <a:gd name="connsiteX4" fmla="*/ 2714625 w 4029075"/>
              <a:gd name="connsiteY4" fmla="*/ 2743200 h 2781300"/>
              <a:gd name="connsiteX5" fmla="*/ 4029075 w 4029075"/>
              <a:gd name="connsiteY5" fmla="*/ 2705100 h 2781300"/>
              <a:gd name="connsiteX6" fmla="*/ 3962400 w 4029075"/>
              <a:gd name="connsiteY6" fmla="*/ 0 h 2781300"/>
              <a:gd name="connsiteX7" fmla="*/ 2276475 w 4029075"/>
              <a:gd name="connsiteY7" fmla="*/ 361950 h 2781300"/>
              <a:gd name="connsiteX8" fmla="*/ 0 w 4029075"/>
              <a:gd name="connsiteY8" fmla="*/ 1000125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9075" h="2781300">
                <a:moveTo>
                  <a:pt x="0" y="1000125"/>
                </a:moveTo>
                <a:lnTo>
                  <a:pt x="9525" y="2781300"/>
                </a:lnTo>
                <a:lnTo>
                  <a:pt x="581025" y="2771775"/>
                </a:lnTo>
                <a:lnTo>
                  <a:pt x="2562225" y="2219325"/>
                </a:lnTo>
                <a:lnTo>
                  <a:pt x="2714625" y="2743200"/>
                </a:lnTo>
                <a:lnTo>
                  <a:pt x="4029075" y="2705100"/>
                </a:lnTo>
                <a:lnTo>
                  <a:pt x="3962400" y="0"/>
                </a:lnTo>
                <a:lnTo>
                  <a:pt x="2276475" y="361950"/>
                </a:lnTo>
                <a:lnTo>
                  <a:pt x="0" y="1000125"/>
                </a:lnTo>
                <a:close/>
              </a:path>
            </a:pathLst>
          </a:custGeom>
          <a:noFill/>
          <a:ln w="1270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337791" y="1150446"/>
            <a:ext cx="5008059" cy="5115982"/>
          </a:xfrm>
          <a:custGeom>
            <a:avLst/>
            <a:gdLst>
              <a:gd name="connsiteX0" fmla="*/ 0 w 4028861"/>
              <a:gd name="connsiteY0" fmla="*/ 1038153 h 4200740"/>
              <a:gd name="connsiteX1" fmla="*/ 75628 w 4028861"/>
              <a:gd name="connsiteY1" fmla="*/ 4200740 h 4200740"/>
              <a:gd name="connsiteX2" fmla="*/ 783772 w 4028861"/>
              <a:gd name="connsiteY2" fmla="*/ 4193865 h 4200740"/>
              <a:gd name="connsiteX3" fmla="*/ 1113781 w 4028861"/>
              <a:gd name="connsiteY3" fmla="*/ 3293215 h 4200740"/>
              <a:gd name="connsiteX4" fmla="*/ 1141282 w 4028861"/>
              <a:gd name="connsiteY4" fmla="*/ 2949456 h 4200740"/>
              <a:gd name="connsiteX5" fmla="*/ 1299411 w 4028861"/>
              <a:gd name="connsiteY5" fmla="*/ 2626322 h 4200740"/>
              <a:gd name="connsiteX6" fmla="*/ 2564446 w 4028861"/>
              <a:gd name="connsiteY6" fmla="*/ 2289438 h 4200740"/>
              <a:gd name="connsiteX7" fmla="*/ 2715700 w 4028861"/>
              <a:gd name="connsiteY7" fmla="*/ 2811952 h 4200740"/>
              <a:gd name="connsiteX8" fmla="*/ 4028861 w 4028861"/>
              <a:gd name="connsiteY8" fmla="*/ 2770701 h 4200740"/>
              <a:gd name="connsiteX9" fmla="*/ 3932608 w 4028861"/>
              <a:gd name="connsiteY9" fmla="*/ 0 h 4200740"/>
              <a:gd name="connsiteX10" fmla="*/ 2282563 w 4028861"/>
              <a:gd name="connsiteY10" fmla="*/ 398761 h 4200740"/>
              <a:gd name="connsiteX11" fmla="*/ 0 w 4028861"/>
              <a:gd name="connsiteY11" fmla="*/ 1038153 h 420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8861" h="4200740">
                <a:moveTo>
                  <a:pt x="0" y="1038153"/>
                </a:moveTo>
                <a:lnTo>
                  <a:pt x="75628" y="4200740"/>
                </a:lnTo>
                <a:lnTo>
                  <a:pt x="783772" y="4193865"/>
                </a:lnTo>
                <a:lnTo>
                  <a:pt x="1113781" y="3293215"/>
                </a:lnTo>
                <a:lnTo>
                  <a:pt x="1141282" y="2949456"/>
                </a:lnTo>
                <a:lnTo>
                  <a:pt x="1299411" y="2626322"/>
                </a:lnTo>
                <a:lnTo>
                  <a:pt x="2564446" y="2289438"/>
                </a:lnTo>
                <a:lnTo>
                  <a:pt x="2715700" y="2811952"/>
                </a:lnTo>
                <a:lnTo>
                  <a:pt x="4028861" y="2770701"/>
                </a:lnTo>
                <a:lnTo>
                  <a:pt x="3932608" y="0"/>
                </a:lnTo>
                <a:lnTo>
                  <a:pt x="2282563" y="398761"/>
                </a:lnTo>
                <a:lnTo>
                  <a:pt x="0" y="1038153"/>
                </a:lnTo>
                <a:close/>
              </a:path>
            </a:pathLst>
          </a:custGeom>
          <a:solidFill>
            <a:sysClr val="window" lastClr="FFFFFF"/>
          </a:solidFill>
          <a:ln w="127000" cap="flat" cmpd="sng" algn="ctr">
            <a:solidFill>
              <a:srgbClr val="FF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6720" y="2391417"/>
            <a:ext cx="9227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Lot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5543" y="3151788"/>
            <a:ext cx="9227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Lot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2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6060" y="5184639"/>
            <a:ext cx="9227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Lot 3</a:t>
            </a:r>
          </a:p>
        </p:txBody>
      </p:sp>
    </p:spTree>
    <p:extLst>
      <p:ext uri="{BB962C8B-B14F-4D97-AF65-F5344CB8AC3E}">
        <p14:creationId xmlns:p14="http://schemas.microsoft.com/office/powerpoint/2010/main" val="37611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063" y="0"/>
            <a:ext cx="7772400" cy="506413"/>
          </a:xfrm>
        </p:spPr>
        <p:txBody>
          <a:bodyPr anchor="t"/>
          <a:lstStyle/>
          <a:p>
            <a:pPr eaLnBrk="1" hangingPunct="1"/>
            <a:r>
              <a:rPr lang="en-US" altLang="en-US" sz="2800" b="1" dirty="0" smtClean="0"/>
              <a:t>2751 – 2761 Ogden Ave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737" y="810753"/>
            <a:ext cx="5827126" cy="5602254"/>
          </a:xfrm>
          <a:prstGeom prst="rect">
            <a:avLst/>
          </a:prstGeom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Freeform 3"/>
          <p:cNvSpPr/>
          <p:nvPr/>
        </p:nvSpPr>
        <p:spPr>
          <a:xfrm>
            <a:off x="3193599" y="2735580"/>
            <a:ext cx="868220" cy="826947"/>
          </a:xfrm>
          <a:custGeom>
            <a:avLst/>
            <a:gdLst>
              <a:gd name="connsiteX0" fmla="*/ 0 w 904126"/>
              <a:gd name="connsiteY0" fmla="*/ 210620 h 868166"/>
              <a:gd name="connsiteX1" fmla="*/ 724328 w 904126"/>
              <a:gd name="connsiteY1" fmla="*/ 0 h 868166"/>
              <a:gd name="connsiteX2" fmla="*/ 904126 w 904126"/>
              <a:gd name="connsiteY2" fmla="*/ 662683 h 868166"/>
              <a:gd name="connsiteX3" fmla="*/ 164387 w 904126"/>
              <a:gd name="connsiteY3" fmla="*/ 868166 h 868166"/>
              <a:gd name="connsiteX4" fmla="*/ 0 w 904126"/>
              <a:gd name="connsiteY4" fmla="*/ 210620 h 8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126" h="868166">
                <a:moveTo>
                  <a:pt x="0" y="210620"/>
                </a:moveTo>
                <a:lnTo>
                  <a:pt x="724328" y="0"/>
                </a:lnTo>
                <a:lnTo>
                  <a:pt x="904126" y="662683"/>
                </a:lnTo>
                <a:lnTo>
                  <a:pt x="164387" y="868166"/>
                </a:lnTo>
                <a:lnTo>
                  <a:pt x="0" y="21062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635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53547" y="4213013"/>
            <a:ext cx="1395306" cy="1910080"/>
          </a:xfrm>
          <a:custGeom>
            <a:avLst/>
            <a:gdLst>
              <a:gd name="connsiteX0" fmla="*/ 0 w 1395306"/>
              <a:gd name="connsiteY0" fmla="*/ 304800 h 1910080"/>
              <a:gd name="connsiteX1" fmla="*/ 636693 w 1395306"/>
              <a:gd name="connsiteY1" fmla="*/ 277707 h 1910080"/>
              <a:gd name="connsiteX2" fmla="*/ 1374986 w 1395306"/>
              <a:gd name="connsiteY2" fmla="*/ 0 h 1910080"/>
              <a:gd name="connsiteX3" fmla="*/ 1395306 w 1395306"/>
              <a:gd name="connsiteY3" fmla="*/ 115147 h 1910080"/>
              <a:gd name="connsiteX4" fmla="*/ 1219200 w 1395306"/>
              <a:gd name="connsiteY4" fmla="*/ 433494 h 1910080"/>
              <a:gd name="connsiteX5" fmla="*/ 846666 w 1395306"/>
              <a:gd name="connsiteY5" fmla="*/ 1855894 h 1910080"/>
              <a:gd name="connsiteX6" fmla="*/ 40640 w 1395306"/>
              <a:gd name="connsiteY6" fmla="*/ 1910080 h 1910080"/>
              <a:gd name="connsiteX7" fmla="*/ 0 w 1395306"/>
              <a:gd name="connsiteY7" fmla="*/ 304800 h 191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5306" h="1910080">
                <a:moveTo>
                  <a:pt x="0" y="304800"/>
                </a:moveTo>
                <a:lnTo>
                  <a:pt x="636693" y="277707"/>
                </a:lnTo>
                <a:lnTo>
                  <a:pt x="1374986" y="0"/>
                </a:lnTo>
                <a:lnTo>
                  <a:pt x="1395306" y="115147"/>
                </a:lnTo>
                <a:lnTo>
                  <a:pt x="1219200" y="433494"/>
                </a:lnTo>
                <a:lnTo>
                  <a:pt x="846666" y="1855894"/>
                </a:lnTo>
                <a:lnTo>
                  <a:pt x="40640" y="1910080"/>
                </a:lnTo>
                <a:lnTo>
                  <a:pt x="0" y="304800"/>
                </a:lnTo>
                <a:close/>
              </a:path>
            </a:pathLst>
          </a:cu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prstMaterial="metal"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131180" y="3185008"/>
            <a:ext cx="819077" cy="730814"/>
          </a:xfrm>
          <a:custGeom>
            <a:avLst/>
            <a:gdLst>
              <a:gd name="connsiteX0" fmla="*/ 42366 w 819077"/>
              <a:gd name="connsiteY0" fmla="*/ 194177 h 730814"/>
              <a:gd name="connsiteX1" fmla="*/ 74141 w 819077"/>
              <a:gd name="connsiteY1" fmla="*/ 190647 h 730814"/>
              <a:gd name="connsiteX2" fmla="*/ 123568 w 819077"/>
              <a:gd name="connsiteY2" fmla="*/ 345989 h 730814"/>
              <a:gd name="connsiteX3" fmla="*/ 582533 w 819077"/>
              <a:gd name="connsiteY3" fmla="*/ 218891 h 730814"/>
              <a:gd name="connsiteX4" fmla="*/ 540167 w 819077"/>
              <a:gd name="connsiteY4" fmla="*/ 42366 h 730814"/>
              <a:gd name="connsiteX5" fmla="*/ 706100 w 819077"/>
              <a:gd name="connsiteY5" fmla="*/ 0 h 730814"/>
              <a:gd name="connsiteX6" fmla="*/ 776711 w 819077"/>
              <a:gd name="connsiteY6" fmla="*/ 24713 h 730814"/>
              <a:gd name="connsiteX7" fmla="*/ 801424 w 819077"/>
              <a:gd name="connsiteY7" fmla="*/ 98854 h 730814"/>
              <a:gd name="connsiteX8" fmla="*/ 797894 w 819077"/>
              <a:gd name="connsiteY8" fmla="*/ 123567 h 730814"/>
              <a:gd name="connsiteX9" fmla="*/ 628429 w 819077"/>
              <a:gd name="connsiteY9" fmla="*/ 137689 h 730814"/>
              <a:gd name="connsiteX10" fmla="*/ 642551 w 819077"/>
              <a:gd name="connsiteY10" fmla="*/ 596655 h 730814"/>
              <a:gd name="connsiteX11" fmla="*/ 819077 w 819077"/>
              <a:gd name="connsiteY11" fmla="*/ 607246 h 730814"/>
              <a:gd name="connsiteX12" fmla="*/ 819077 w 819077"/>
              <a:gd name="connsiteY12" fmla="*/ 639021 h 730814"/>
              <a:gd name="connsiteX13" fmla="*/ 773180 w 819077"/>
              <a:gd name="connsiteY13" fmla="*/ 713161 h 730814"/>
              <a:gd name="connsiteX14" fmla="*/ 607246 w 819077"/>
              <a:gd name="connsiteY14" fmla="*/ 713161 h 730814"/>
              <a:gd name="connsiteX15" fmla="*/ 586063 w 819077"/>
              <a:gd name="connsiteY15" fmla="*/ 550758 h 730814"/>
              <a:gd name="connsiteX16" fmla="*/ 328337 w 819077"/>
              <a:gd name="connsiteY16" fmla="*/ 547228 h 730814"/>
              <a:gd name="connsiteX17" fmla="*/ 310684 w 819077"/>
              <a:gd name="connsiteY17" fmla="*/ 730814 h 730814"/>
              <a:gd name="connsiteX18" fmla="*/ 176525 w 819077"/>
              <a:gd name="connsiteY18" fmla="*/ 727283 h 730814"/>
              <a:gd name="connsiteX19" fmla="*/ 102385 w 819077"/>
              <a:gd name="connsiteY19" fmla="*/ 667265 h 730814"/>
              <a:gd name="connsiteX20" fmla="*/ 109446 w 819077"/>
              <a:gd name="connsiteY20" fmla="*/ 621368 h 730814"/>
              <a:gd name="connsiteX21" fmla="*/ 271849 w 819077"/>
              <a:gd name="connsiteY21" fmla="*/ 564880 h 730814"/>
              <a:gd name="connsiteX22" fmla="*/ 211830 w 819077"/>
              <a:gd name="connsiteY22" fmla="*/ 367172 h 730814"/>
              <a:gd name="connsiteX23" fmla="*/ 45897 w 819077"/>
              <a:gd name="connsiteY23" fmla="*/ 406008 h 730814"/>
              <a:gd name="connsiteX24" fmla="*/ 0 w 819077"/>
              <a:gd name="connsiteY24" fmla="*/ 257726 h 730814"/>
              <a:gd name="connsiteX25" fmla="*/ 42366 w 819077"/>
              <a:gd name="connsiteY25" fmla="*/ 194177 h 73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9077" h="730814">
                <a:moveTo>
                  <a:pt x="42366" y="194177"/>
                </a:moveTo>
                <a:lnTo>
                  <a:pt x="74141" y="190647"/>
                </a:lnTo>
                <a:lnTo>
                  <a:pt x="123568" y="345989"/>
                </a:lnTo>
                <a:lnTo>
                  <a:pt x="582533" y="218891"/>
                </a:lnTo>
                <a:lnTo>
                  <a:pt x="540167" y="42366"/>
                </a:lnTo>
                <a:lnTo>
                  <a:pt x="706100" y="0"/>
                </a:lnTo>
                <a:lnTo>
                  <a:pt x="776711" y="24713"/>
                </a:lnTo>
                <a:lnTo>
                  <a:pt x="801424" y="98854"/>
                </a:lnTo>
                <a:lnTo>
                  <a:pt x="797894" y="123567"/>
                </a:lnTo>
                <a:lnTo>
                  <a:pt x="628429" y="137689"/>
                </a:lnTo>
                <a:lnTo>
                  <a:pt x="642551" y="596655"/>
                </a:lnTo>
                <a:lnTo>
                  <a:pt x="819077" y="607246"/>
                </a:lnTo>
                <a:lnTo>
                  <a:pt x="819077" y="639021"/>
                </a:lnTo>
                <a:lnTo>
                  <a:pt x="773180" y="713161"/>
                </a:lnTo>
                <a:lnTo>
                  <a:pt x="607246" y="713161"/>
                </a:lnTo>
                <a:lnTo>
                  <a:pt x="586063" y="550758"/>
                </a:lnTo>
                <a:lnTo>
                  <a:pt x="328337" y="547228"/>
                </a:lnTo>
                <a:lnTo>
                  <a:pt x="310684" y="730814"/>
                </a:lnTo>
                <a:lnTo>
                  <a:pt x="176525" y="727283"/>
                </a:lnTo>
                <a:lnTo>
                  <a:pt x="102385" y="667265"/>
                </a:lnTo>
                <a:lnTo>
                  <a:pt x="109446" y="621368"/>
                </a:lnTo>
                <a:lnTo>
                  <a:pt x="271849" y="564880"/>
                </a:lnTo>
                <a:lnTo>
                  <a:pt x="211830" y="367172"/>
                </a:lnTo>
                <a:lnTo>
                  <a:pt x="45897" y="406008"/>
                </a:lnTo>
                <a:lnTo>
                  <a:pt x="0" y="257726"/>
                </a:lnTo>
                <a:lnTo>
                  <a:pt x="42366" y="194177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88699" y="2486179"/>
            <a:ext cx="141220" cy="158873"/>
          </a:xfrm>
          <a:custGeom>
            <a:avLst/>
            <a:gdLst>
              <a:gd name="connsiteX0" fmla="*/ 0 w 141220"/>
              <a:gd name="connsiteY0" fmla="*/ 21183 h 158873"/>
              <a:gd name="connsiteX1" fmla="*/ 67080 w 141220"/>
              <a:gd name="connsiteY1" fmla="*/ 0 h 158873"/>
              <a:gd name="connsiteX2" fmla="*/ 134159 w 141220"/>
              <a:gd name="connsiteY2" fmla="*/ 67080 h 158873"/>
              <a:gd name="connsiteX3" fmla="*/ 141220 w 141220"/>
              <a:gd name="connsiteY3" fmla="*/ 127099 h 158873"/>
              <a:gd name="connsiteX4" fmla="*/ 49427 w 141220"/>
              <a:gd name="connsiteY4" fmla="*/ 158873 h 158873"/>
              <a:gd name="connsiteX5" fmla="*/ 0 w 141220"/>
              <a:gd name="connsiteY5" fmla="*/ 21183 h 15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220" h="158873">
                <a:moveTo>
                  <a:pt x="0" y="21183"/>
                </a:moveTo>
                <a:lnTo>
                  <a:pt x="67080" y="0"/>
                </a:lnTo>
                <a:lnTo>
                  <a:pt x="134159" y="67080"/>
                </a:lnTo>
                <a:lnTo>
                  <a:pt x="141220" y="127099"/>
                </a:lnTo>
                <a:lnTo>
                  <a:pt x="49427" y="158873"/>
                </a:lnTo>
                <a:lnTo>
                  <a:pt x="0" y="21183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222951" y="2348490"/>
            <a:ext cx="137690" cy="176525"/>
          </a:xfrm>
          <a:custGeom>
            <a:avLst/>
            <a:gdLst>
              <a:gd name="connsiteX0" fmla="*/ 0 w 137690"/>
              <a:gd name="connsiteY0" fmla="*/ 45896 h 176525"/>
              <a:gd name="connsiteX1" fmla="*/ 38836 w 137690"/>
              <a:gd name="connsiteY1" fmla="*/ 176525 h 176525"/>
              <a:gd name="connsiteX2" fmla="*/ 137690 w 137690"/>
              <a:gd name="connsiteY2" fmla="*/ 155342 h 176525"/>
              <a:gd name="connsiteX3" fmla="*/ 88263 w 137690"/>
              <a:gd name="connsiteY3" fmla="*/ 17652 h 176525"/>
              <a:gd name="connsiteX4" fmla="*/ 35305 w 137690"/>
              <a:gd name="connsiteY4" fmla="*/ 0 h 176525"/>
              <a:gd name="connsiteX5" fmla="*/ 0 w 137690"/>
              <a:gd name="connsiteY5" fmla="*/ 45896 h 1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90" h="176525">
                <a:moveTo>
                  <a:pt x="0" y="45896"/>
                </a:moveTo>
                <a:lnTo>
                  <a:pt x="38836" y="176525"/>
                </a:lnTo>
                <a:lnTo>
                  <a:pt x="137690" y="155342"/>
                </a:lnTo>
                <a:lnTo>
                  <a:pt x="88263" y="17652"/>
                </a:lnTo>
                <a:lnTo>
                  <a:pt x="35305" y="0"/>
                </a:lnTo>
                <a:lnTo>
                  <a:pt x="0" y="45896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282970" y="2352020"/>
            <a:ext cx="960296" cy="533106"/>
          </a:xfrm>
          <a:custGeom>
            <a:avLst/>
            <a:gdLst>
              <a:gd name="connsiteX0" fmla="*/ 0 w 960296"/>
              <a:gd name="connsiteY0" fmla="*/ 264788 h 533106"/>
              <a:gd name="connsiteX1" fmla="*/ 946174 w 960296"/>
              <a:gd name="connsiteY1" fmla="*/ 0 h 533106"/>
              <a:gd name="connsiteX2" fmla="*/ 960296 w 960296"/>
              <a:gd name="connsiteY2" fmla="*/ 45897 h 533106"/>
              <a:gd name="connsiteX3" fmla="*/ 914400 w 960296"/>
              <a:gd name="connsiteY3" fmla="*/ 42366 h 533106"/>
              <a:gd name="connsiteX4" fmla="*/ 727283 w 960296"/>
              <a:gd name="connsiteY4" fmla="*/ 127098 h 533106"/>
              <a:gd name="connsiteX5" fmla="*/ 741405 w 960296"/>
              <a:gd name="connsiteY5" fmla="*/ 155342 h 533106"/>
              <a:gd name="connsiteX6" fmla="*/ 77671 w 960296"/>
              <a:gd name="connsiteY6" fmla="*/ 328337 h 533106"/>
              <a:gd name="connsiteX7" fmla="*/ 134159 w 960296"/>
              <a:gd name="connsiteY7" fmla="*/ 522515 h 533106"/>
              <a:gd name="connsiteX8" fmla="*/ 74140 w 960296"/>
              <a:gd name="connsiteY8" fmla="*/ 533106 h 533106"/>
              <a:gd name="connsiteX9" fmla="*/ 0 w 960296"/>
              <a:gd name="connsiteY9" fmla="*/ 264788 h 53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0296" h="533106">
                <a:moveTo>
                  <a:pt x="0" y="264788"/>
                </a:moveTo>
                <a:lnTo>
                  <a:pt x="946174" y="0"/>
                </a:lnTo>
                <a:lnTo>
                  <a:pt x="960296" y="45897"/>
                </a:lnTo>
                <a:cubicBezTo>
                  <a:pt x="923843" y="41846"/>
                  <a:pt x="939179" y="42366"/>
                  <a:pt x="914400" y="42366"/>
                </a:cubicBezTo>
                <a:lnTo>
                  <a:pt x="727283" y="127098"/>
                </a:lnTo>
                <a:lnTo>
                  <a:pt x="741405" y="155342"/>
                </a:lnTo>
                <a:lnTo>
                  <a:pt x="77671" y="328337"/>
                </a:lnTo>
                <a:lnTo>
                  <a:pt x="134159" y="522515"/>
                </a:lnTo>
                <a:lnTo>
                  <a:pt x="74140" y="533106"/>
                </a:lnTo>
                <a:lnTo>
                  <a:pt x="0" y="264788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374763" y="2945145"/>
            <a:ext cx="801424" cy="345989"/>
          </a:xfrm>
          <a:custGeom>
            <a:avLst/>
            <a:gdLst>
              <a:gd name="connsiteX0" fmla="*/ 0 w 801424"/>
              <a:gd name="connsiteY0" fmla="*/ 17652 h 345989"/>
              <a:gd name="connsiteX1" fmla="*/ 98854 w 801424"/>
              <a:gd name="connsiteY1" fmla="*/ 345989 h 345989"/>
              <a:gd name="connsiteX2" fmla="*/ 801424 w 801424"/>
              <a:gd name="connsiteY2" fmla="*/ 158872 h 345989"/>
              <a:gd name="connsiteX3" fmla="*/ 787302 w 801424"/>
              <a:gd name="connsiteY3" fmla="*/ 127098 h 345989"/>
              <a:gd name="connsiteX4" fmla="*/ 744936 w 801424"/>
              <a:gd name="connsiteY4" fmla="*/ 123567 h 345989"/>
              <a:gd name="connsiteX5" fmla="*/ 141220 w 801424"/>
              <a:gd name="connsiteY5" fmla="*/ 278909 h 345989"/>
              <a:gd name="connsiteX6" fmla="*/ 60018 w 801424"/>
              <a:gd name="connsiteY6" fmla="*/ 0 h 345989"/>
              <a:gd name="connsiteX7" fmla="*/ 0 w 801424"/>
              <a:gd name="connsiteY7" fmla="*/ 17652 h 3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424" h="345989">
                <a:moveTo>
                  <a:pt x="0" y="17652"/>
                </a:moveTo>
                <a:lnTo>
                  <a:pt x="98854" y="345989"/>
                </a:lnTo>
                <a:lnTo>
                  <a:pt x="801424" y="158872"/>
                </a:lnTo>
                <a:lnTo>
                  <a:pt x="787302" y="127098"/>
                </a:lnTo>
                <a:lnTo>
                  <a:pt x="744936" y="123567"/>
                </a:lnTo>
                <a:lnTo>
                  <a:pt x="141220" y="278909"/>
                </a:lnTo>
                <a:lnTo>
                  <a:pt x="60018" y="0"/>
                </a:lnTo>
                <a:lnTo>
                  <a:pt x="0" y="17652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452434" y="3379396"/>
            <a:ext cx="137689" cy="148282"/>
          </a:xfrm>
          <a:custGeom>
            <a:avLst/>
            <a:gdLst>
              <a:gd name="connsiteX0" fmla="*/ 0 w 137689"/>
              <a:gd name="connsiteY0" fmla="*/ 21183 h 148282"/>
              <a:gd name="connsiteX1" fmla="*/ 91793 w 137689"/>
              <a:gd name="connsiteY1" fmla="*/ 0 h 148282"/>
              <a:gd name="connsiteX2" fmla="*/ 137689 w 137689"/>
              <a:gd name="connsiteY2" fmla="*/ 148282 h 148282"/>
              <a:gd name="connsiteX3" fmla="*/ 45896 w 137689"/>
              <a:gd name="connsiteY3" fmla="*/ 137690 h 148282"/>
              <a:gd name="connsiteX4" fmla="*/ 17652 w 137689"/>
              <a:gd name="connsiteY4" fmla="*/ 105916 h 148282"/>
              <a:gd name="connsiteX5" fmla="*/ 0 w 137689"/>
              <a:gd name="connsiteY5" fmla="*/ 21183 h 14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689" h="148282">
                <a:moveTo>
                  <a:pt x="0" y="21183"/>
                </a:moveTo>
                <a:lnTo>
                  <a:pt x="91793" y="0"/>
                </a:lnTo>
                <a:lnTo>
                  <a:pt x="137689" y="148282"/>
                </a:lnTo>
                <a:lnTo>
                  <a:pt x="45896" y="137690"/>
                </a:lnTo>
                <a:lnTo>
                  <a:pt x="17652" y="105916"/>
                </a:lnTo>
                <a:lnTo>
                  <a:pt x="0" y="21183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380813" y="2564061"/>
            <a:ext cx="490740" cy="209543"/>
          </a:xfrm>
          <a:custGeom>
            <a:avLst/>
            <a:gdLst>
              <a:gd name="connsiteX0" fmla="*/ 0 w 451904"/>
              <a:gd name="connsiteY0" fmla="*/ 134159 h 151812"/>
              <a:gd name="connsiteX1" fmla="*/ 28244 w 451904"/>
              <a:gd name="connsiteY1" fmla="*/ 151812 h 151812"/>
              <a:gd name="connsiteX2" fmla="*/ 451904 w 451904"/>
              <a:gd name="connsiteY2" fmla="*/ 35305 h 151812"/>
              <a:gd name="connsiteX3" fmla="*/ 441313 w 451904"/>
              <a:gd name="connsiteY3" fmla="*/ 0 h 151812"/>
              <a:gd name="connsiteX4" fmla="*/ 0 w 451904"/>
              <a:gd name="connsiteY4" fmla="*/ 134159 h 151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904" h="151812">
                <a:moveTo>
                  <a:pt x="0" y="134159"/>
                </a:moveTo>
                <a:lnTo>
                  <a:pt x="28244" y="151812"/>
                </a:lnTo>
                <a:lnTo>
                  <a:pt x="451904" y="35305"/>
                </a:lnTo>
                <a:lnTo>
                  <a:pt x="441313" y="0"/>
                </a:lnTo>
                <a:lnTo>
                  <a:pt x="0" y="134159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709292" y="2023684"/>
            <a:ext cx="988541" cy="250665"/>
          </a:xfrm>
          <a:custGeom>
            <a:avLst/>
            <a:gdLst>
              <a:gd name="connsiteX0" fmla="*/ 0 w 988541"/>
              <a:gd name="connsiteY0" fmla="*/ 197708 h 250665"/>
              <a:gd name="connsiteX1" fmla="*/ 17653 w 988541"/>
              <a:gd name="connsiteY1" fmla="*/ 250665 h 250665"/>
              <a:gd name="connsiteX2" fmla="*/ 487210 w 988541"/>
              <a:gd name="connsiteY2" fmla="*/ 120037 h 250665"/>
              <a:gd name="connsiteX3" fmla="*/ 515454 w 988541"/>
              <a:gd name="connsiteY3" fmla="*/ 162403 h 250665"/>
              <a:gd name="connsiteX4" fmla="*/ 988541 w 988541"/>
              <a:gd name="connsiteY4" fmla="*/ 21183 h 250665"/>
              <a:gd name="connsiteX5" fmla="*/ 970888 w 988541"/>
              <a:gd name="connsiteY5" fmla="*/ 0 h 250665"/>
              <a:gd name="connsiteX6" fmla="*/ 0 w 988541"/>
              <a:gd name="connsiteY6" fmla="*/ 197708 h 25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8541" h="250665">
                <a:moveTo>
                  <a:pt x="0" y="197708"/>
                </a:moveTo>
                <a:lnTo>
                  <a:pt x="17653" y="250665"/>
                </a:lnTo>
                <a:lnTo>
                  <a:pt x="487210" y="120037"/>
                </a:lnTo>
                <a:lnTo>
                  <a:pt x="515454" y="162403"/>
                </a:lnTo>
                <a:lnTo>
                  <a:pt x="988541" y="21183"/>
                </a:lnTo>
                <a:lnTo>
                  <a:pt x="970888" y="0"/>
                </a:lnTo>
                <a:lnTo>
                  <a:pt x="0" y="197708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3729" y="1762427"/>
            <a:ext cx="151812" cy="158872"/>
          </a:xfrm>
          <a:custGeom>
            <a:avLst/>
            <a:gdLst>
              <a:gd name="connsiteX0" fmla="*/ 0 w 151812"/>
              <a:gd name="connsiteY0" fmla="*/ 21183 h 158872"/>
              <a:gd name="connsiteX1" fmla="*/ 70610 w 151812"/>
              <a:gd name="connsiteY1" fmla="*/ 0 h 158872"/>
              <a:gd name="connsiteX2" fmla="*/ 148282 w 151812"/>
              <a:gd name="connsiteY2" fmla="*/ 67079 h 158872"/>
              <a:gd name="connsiteX3" fmla="*/ 151812 w 151812"/>
              <a:gd name="connsiteY3" fmla="*/ 130628 h 158872"/>
              <a:gd name="connsiteX4" fmla="*/ 28244 w 151812"/>
              <a:gd name="connsiteY4" fmla="*/ 158872 h 158872"/>
              <a:gd name="connsiteX5" fmla="*/ 0 w 151812"/>
              <a:gd name="connsiteY5" fmla="*/ 21183 h 15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812" h="158872">
                <a:moveTo>
                  <a:pt x="0" y="21183"/>
                </a:moveTo>
                <a:lnTo>
                  <a:pt x="70610" y="0"/>
                </a:lnTo>
                <a:lnTo>
                  <a:pt x="148282" y="67079"/>
                </a:lnTo>
                <a:lnTo>
                  <a:pt x="151812" y="130628"/>
                </a:lnTo>
                <a:lnTo>
                  <a:pt x="28244" y="158872"/>
                </a:lnTo>
                <a:lnTo>
                  <a:pt x="0" y="21183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658939" y="1511761"/>
            <a:ext cx="2598449" cy="801424"/>
          </a:xfrm>
          <a:custGeom>
            <a:avLst/>
            <a:gdLst>
              <a:gd name="connsiteX0" fmla="*/ 2520778 w 2598449"/>
              <a:gd name="connsiteY0" fmla="*/ 314215 h 801424"/>
              <a:gd name="connsiteX1" fmla="*/ 2580797 w 2598449"/>
              <a:gd name="connsiteY1" fmla="*/ 247135 h 801424"/>
              <a:gd name="connsiteX2" fmla="*/ 2598449 w 2598449"/>
              <a:gd name="connsiteY2" fmla="*/ 218891 h 801424"/>
              <a:gd name="connsiteX3" fmla="*/ 2517248 w 2598449"/>
              <a:gd name="connsiteY3" fmla="*/ 0 h 801424"/>
              <a:gd name="connsiteX4" fmla="*/ 2471351 w 2598449"/>
              <a:gd name="connsiteY4" fmla="*/ 0 h 801424"/>
              <a:gd name="connsiteX5" fmla="*/ 0 w 2598449"/>
              <a:gd name="connsiteY5" fmla="*/ 684917 h 801424"/>
              <a:gd name="connsiteX6" fmla="*/ 28244 w 2598449"/>
              <a:gd name="connsiteY6" fmla="*/ 801424 h 801424"/>
              <a:gd name="connsiteX7" fmla="*/ 1207431 w 2598449"/>
              <a:gd name="connsiteY7" fmla="*/ 480148 h 801424"/>
              <a:gd name="connsiteX8" fmla="*/ 1253328 w 2598449"/>
              <a:gd name="connsiteY8" fmla="*/ 642551 h 801424"/>
              <a:gd name="connsiteX9" fmla="*/ 1309816 w 2598449"/>
              <a:gd name="connsiteY9" fmla="*/ 628429 h 801424"/>
              <a:gd name="connsiteX10" fmla="*/ 1263919 w 2598449"/>
              <a:gd name="connsiteY10" fmla="*/ 462496 h 801424"/>
              <a:gd name="connsiteX11" fmla="*/ 2460760 w 2598449"/>
              <a:gd name="connsiteY11" fmla="*/ 127098 h 801424"/>
              <a:gd name="connsiteX12" fmla="*/ 2520778 w 2598449"/>
              <a:gd name="connsiteY12" fmla="*/ 314215 h 801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8449" h="801424">
                <a:moveTo>
                  <a:pt x="2520778" y="314215"/>
                </a:moveTo>
                <a:lnTo>
                  <a:pt x="2580797" y="247135"/>
                </a:lnTo>
                <a:lnTo>
                  <a:pt x="2598449" y="218891"/>
                </a:lnTo>
                <a:lnTo>
                  <a:pt x="2517248" y="0"/>
                </a:lnTo>
                <a:lnTo>
                  <a:pt x="2471351" y="0"/>
                </a:lnTo>
                <a:lnTo>
                  <a:pt x="0" y="684917"/>
                </a:lnTo>
                <a:lnTo>
                  <a:pt x="28244" y="801424"/>
                </a:lnTo>
                <a:lnTo>
                  <a:pt x="1207431" y="480148"/>
                </a:lnTo>
                <a:lnTo>
                  <a:pt x="1253328" y="642551"/>
                </a:lnTo>
                <a:lnTo>
                  <a:pt x="1309816" y="628429"/>
                </a:lnTo>
                <a:lnTo>
                  <a:pt x="1263919" y="462496"/>
                </a:lnTo>
                <a:lnTo>
                  <a:pt x="2460760" y="127098"/>
                </a:lnTo>
                <a:lnTo>
                  <a:pt x="2520778" y="314215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464761" y="2217861"/>
            <a:ext cx="236544" cy="1613440"/>
          </a:xfrm>
          <a:custGeom>
            <a:avLst/>
            <a:gdLst>
              <a:gd name="connsiteX0" fmla="*/ 0 w 236544"/>
              <a:gd name="connsiteY0" fmla="*/ 42366 h 1613440"/>
              <a:gd name="connsiteX1" fmla="*/ 45897 w 236544"/>
              <a:gd name="connsiteY1" fmla="*/ 1613440 h 1613440"/>
              <a:gd name="connsiteX2" fmla="*/ 91793 w 236544"/>
              <a:gd name="connsiteY2" fmla="*/ 1613440 h 1613440"/>
              <a:gd name="connsiteX3" fmla="*/ 67080 w 236544"/>
              <a:gd name="connsiteY3" fmla="*/ 1037968 h 1613440"/>
              <a:gd name="connsiteX4" fmla="*/ 236544 w 236544"/>
              <a:gd name="connsiteY4" fmla="*/ 1030907 h 1613440"/>
              <a:gd name="connsiteX5" fmla="*/ 236544 w 236544"/>
              <a:gd name="connsiteY5" fmla="*/ 970888 h 1613440"/>
              <a:gd name="connsiteX6" fmla="*/ 56488 w 236544"/>
              <a:gd name="connsiteY6" fmla="*/ 970888 h 1613440"/>
              <a:gd name="connsiteX7" fmla="*/ 45897 w 236544"/>
              <a:gd name="connsiteY7" fmla="*/ 293032 h 1613440"/>
              <a:gd name="connsiteX8" fmla="*/ 211830 w 236544"/>
              <a:gd name="connsiteY8" fmla="*/ 296562 h 1613440"/>
              <a:gd name="connsiteX9" fmla="*/ 127098 w 236544"/>
              <a:gd name="connsiteY9" fmla="*/ 0 h 1613440"/>
              <a:gd name="connsiteX10" fmla="*/ 0 w 236544"/>
              <a:gd name="connsiteY10" fmla="*/ 42366 h 161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6544" h="1613440">
                <a:moveTo>
                  <a:pt x="0" y="42366"/>
                </a:moveTo>
                <a:lnTo>
                  <a:pt x="45897" y="1613440"/>
                </a:lnTo>
                <a:lnTo>
                  <a:pt x="91793" y="1613440"/>
                </a:lnTo>
                <a:lnTo>
                  <a:pt x="67080" y="1037968"/>
                </a:lnTo>
                <a:lnTo>
                  <a:pt x="236544" y="1030907"/>
                </a:lnTo>
                <a:lnTo>
                  <a:pt x="236544" y="970888"/>
                </a:lnTo>
                <a:lnTo>
                  <a:pt x="56488" y="970888"/>
                </a:lnTo>
                <a:lnTo>
                  <a:pt x="45897" y="293032"/>
                </a:lnTo>
                <a:lnTo>
                  <a:pt x="211830" y="296562"/>
                </a:lnTo>
                <a:lnTo>
                  <a:pt x="127098" y="0"/>
                </a:lnTo>
                <a:lnTo>
                  <a:pt x="0" y="42366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531841" y="3887789"/>
            <a:ext cx="204769" cy="98854"/>
          </a:xfrm>
          <a:custGeom>
            <a:avLst/>
            <a:gdLst>
              <a:gd name="connsiteX0" fmla="*/ 0 w 204769"/>
              <a:gd name="connsiteY0" fmla="*/ 17652 h 98854"/>
              <a:gd name="connsiteX1" fmla="*/ 204769 w 204769"/>
              <a:gd name="connsiteY1" fmla="*/ 0 h 98854"/>
              <a:gd name="connsiteX2" fmla="*/ 194177 w 204769"/>
              <a:gd name="connsiteY2" fmla="*/ 56488 h 98854"/>
              <a:gd name="connsiteX3" fmla="*/ 127098 w 204769"/>
              <a:gd name="connsiteY3" fmla="*/ 98854 h 98854"/>
              <a:gd name="connsiteX4" fmla="*/ 7061 w 204769"/>
              <a:gd name="connsiteY4" fmla="*/ 91793 h 98854"/>
              <a:gd name="connsiteX5" fmla="*/ 0 w 204769"/>
              <a:gd name="connsiteY5" fmla="*/ 17652 h 9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69" h="98854">
                <a:moveTo>
                  <a:pt x="0" y="17652"/>
                </a:moveTo>
                <a:lnTo>
                  <a:pt x="204769" y="0"/>
                </a:lnTo>
                <a:lnTo>
                  <a:pt x="194177" y="56488"/>
                </a:lnTo>
                <a:lnTo>
                  <a:pt x="127098" y="98854"/>
                </a:lnTo>
                <a:lnTo>
                  <a:pt x="7061" y="91793"/>
                </a:lnTo>
                <a:lnTo>
                  <a:pt x="0" y="17652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223819" y="3326439"/>
            <a:ext cx="889686" cy="338928"/>
          </a:xfrm>
          <a:custGeom>
            <a:avLst/>
            <a:gdLst>
              <a:gd name="connsiteX0" fmla="*/ 24714 w 889686"/>
              <a:gd name="connsiteY0" fmla="*/ 0 h 338928"/>
              <a:gd name="connsiteX1" fmla="*/ 98854 w 889686"/>
              <a:gd name="connsiteY1" fmla="*/ 275379 h 338928"/>
              <a:gd name="connsiteX2" fmla="*/ 868503 w 889686"/>
              <a:gd name="connsiteY2" fmla="*/ 67079 h 338928"/>
              <a:gd name="connsiteX3" fmla="*/ 868503 w 889686"/>
              <a:gd name="connsiteY3" fmla="*/ 67079 h 338928"/>
              <a:gd name="connsiteX4" fmla="*/ 889686 w 889686"/>
              <a:gd name="connsiteY4" fmla="*/ 102384 h 338928"/>
              <a:gd name="connsiteX5" fmla="*/ 0 w 889686"/>
              <a:gd name="connsiteY5" fmla="*/ 338928 h 338928"/>
              <a:gd name="connsiteX6" fmla="*/ 24714 w 889686"/>
              <a:gd name="connsiteY6" fmla="*/ 0 h 33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686" h="338928">
                <a:moveTo>
                  <a:pt x="24714" y="0"/>
                </a:moveTo>
                <a:lnTo>
                  <a:pt x="98854" y="275379"/>
                </a:lnTo>
                <a:lnTo>
                  <a:pt x="868503" y="67079"/>
                </a:lnTo>
                <a:lnTo>
                  <a:pt x="868503" y="67079"/>
                </a:lnTo>
                <a:lnTo>
                  <a:pt x="889686" y="102384"/>
                </a:lnTo>
                <a:lnTo>
                  <a:pt x="0" y="338928"/>
                </a:lnTo>
                <a:lnTo>
                  <a:pt x="24714" y="0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529237" y="1402315"/>
            <a:ext cx="165933" cy="303624"/>
          </a:xfrm>
          <a:custGeom>
            <a:avLst/>
            <a:gdLst>
              <a:gd name="connsiteX0" fmla="*/ 0 w 165933"/>
              <a:gd name="connsiteY0" fmla="*/ 38836 h 303624"/>
              <a:gd name="connsiteX1" fmla="*/ 116506 w 165933"/>
              <a:gd name="connsiteY1" fmla="*/ 0 h 303624"/>
              <a:gd name="connsiteX2" fmla="*/ 165933 w 165933"/>
              <a:gd name="connsiteY2" fmla="*/ 300093 h 303624"/>
              <a:gd name="connsiteX3" fmla="*/ 63549 w 165933"/>
              <a:gd name="connsiteY3" fmla="*/ 303624 h 303624"/>
              <a:gd name="connsiteX4" fmla="*/ 21183 w 165933"/>
              <a:gd name="connsiteY4" fmla="*/ 250666 h 303624"/>
              <a:gd name="connsiteX5" fmla="*/ 0 w 165933"/>
              <a:gd name="connsiteY5" fmla="*/ 38836 h 30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933" h="303624">
                <a:moveTo>
                  <a:pt x="0" y="38836"/>
                </a:moveTo>
                <a:lnTo>
                  <a:pt x="116506" y="0"/>
                </a:lnTo>
                <a:lnTo>
                  <a:pt x="165933" y="300093"/>
                </a:lnTo>
                <a:lnTo>
                  <a:pt x="63549" y="303624"/>
                </a:lnTo>
                <a:lnTo>
                  <a:pt x="21183" y="250666"/>
                </a:lnTo>
                <a:lnTo>
                  <a:pt x="0" y="38836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719884" y="1042204"/>
            <a:ext cx="1581665" cy="441313"/>
          </a:xfrm>
          <a:custGeom>
            <a:avLst/>
            <a:gdLst>
              <a:gd name="connsiteX0" fmla="*/ 0 w 1581665"/>
              <a:gd name="connsiteY0" fmla="*/ 345989 h 441313"/>
              <a:gd name="connsiteX1" fmla="*/ 10591 w 1581665"/>
              <a:gd name="connsiteY1" fmla="*/ 441313 h 441313"/>
              <a:gd name="connsiteX2" fmla="*/ 1373365 w 1581665"/>
              <a:gd name="connsiteY2" fmla="*/ 165934 h 441313"/>
              <a:gd name="connsiteX3" fmla="*/ 1436914 w 1581665"/>
              <a:gd name="connsiteY3" fmla="*/ 363642 h 441313"/>
              <a:gd name="connsiteX4" fmla="*/ 1581665 w 1581665"/>
              <a:gd name="connsiteY4" fmla="*/ 377764 h 441313"/>
              <a:gd name="connsiteX5" fmla="*/ 1578134 w 1581665"/>
              <a:gd name="connsiteY5" fmla="*/ 148281 h 441313"/>
              <a:gd name="connsiteX6" fmla="*/ 1546360 w 1581665"/>
              <a:gd name="connsiteY6" fmla="*/ 0 h 441313"/>
              <a:gd name="connsiteX7" fmla="*/ 0 w 1581665"/>
              <a:gd name="connsiteY7" fmla="*/ 345989 h 44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1665" h="441313">
                <a:moveTo>
                  <a:pt x="0" y="345989"/>
                </a:moveTo>
                <a:lnTo>
                  <a:pt x="10591" y="441313"/>
                </a:lnTo>
                <a:lnTo>
                  <a:pt x="1373365" y="165934"/>
                </a:lnTo>
                <a:lnTo>
                  <a:pt x="1436914" y="363642"/>
                </a:lnTo>
                <a:lnTo>
                  <a:pt x="1581665" y="377764"/>
                </a:lnTo>
                <a:lnTo>
                  <a:pt x="1578134" y="148281"/>
                </a:lnTo>
                <a:lnTo>
                  <a:pt x="1546360" y="0"/>
                </a:lnTo>
                <a:lnTo>
                  <a:pt x="0" y="345989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603377" y="795069"/>
            <a:ext cx="1825270" cy="504862"/>
          </a:xfrm>
          <a:custGeom>
            <a:avLst/>
            <a:gdLst>
              <a:gd name="connsiteX0" fmla="*/ 0 w 1825270"/>
              <a:gd name="connsiteY0" fmla="*/ 504862 h 504862"/>
              <a:gd name="connsiteX1" fmla="*/ 112976 w 1825270"/>
              <a:gd name="connsiteY1" fmla="*/ 402477 h 504862"/>
              <a:gd name="connsiteX2" fmla="*/ 151812 w 1825270"/>
              <a:gd name="connsiteY2" fmla="*/ 402477 h 504862"/>
              <a:gd name="connsiteX3" fmla="*/ 1807617 w 1825270"/>
              <a:gd name="connsiteY3" fmla="*/ 0 h 504862"/>
              <a:gd name="connsiteX4" fmla="*/ 1825270 w 1825270"/>
              <a:gd name="connsiteY4" fmla="*/ 127098 h 504862"/>
              <a:gd name="connsiteX5" fmla="*/ 0 w 1825270"/>
              <a:gd name="connsiteY5" fmla="*/ 504862 h 50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5270" h="504862">
                <a:moveTo>
                  <a:pt x="0" y="504862"/>
                </a:moveTo>
                <a:lnTo>
                  <a:pt x="112976" y="402477"/>
                </a:lnTo>
                <a:lnTo>
                  <a:pt x="151812" y="402477"/>
                </a:lnTo>
                <a:lnTo>
                  <a:pt x="1807617" y="0"/>
                </a:lnTo>
                <a:lnTo>
                  <a:pt x="1825270" y="127098"/>
                </a:lnTo>
                <a:lnTo>
                  <a:pt x="0" y="504862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493005" y="1377602"/>
            <a:ext cx="2580797" cy="706100"/>
          </a:xfrm>
          <a:custGeom>
            <a:avLst/>
            <a:gdLst>
              <a:gd name="connsiteX0" fmla="*/ 0 w 2580797"/>
              <a:gd name="connsiteY0" fmla="*/ 579002 h 706100"/>
              <a:gd name="connsiteX1" fmla="*/ 0 w 2580797"/>
              <a:gd name="connsiteY1" fmla="*/ 579002 h 706100"/>
              <a:gd name="connsiteX2" fmla="*/ 116507 w 2580797"/>
              <a:gd name="connsiteY2" fmla="*/ 600185 h 706100"/>
              <a:gd name="connsiteX3" fmla="*/ 151812 w 2580797"/>
              <a:gd name="connsiteY3" fmla="*/ 706100 h 706100"/>
              <a:gd name="connsiteX4" fmla="*/ 1274511 w 2580797"/>
              <a:gd name="connsiteY4" fmla="*/ 402477 h 706100"/>
              <a:gd name="connsiteX5" fmla="*/ 2580797 w 2580797"/>
              <a:gd name="connsiteY5" fmla="*/ 45896 h 706100"/>
              <a:gd name="connsiteX6" fmla="*/ 2450168 w 2580797"/>
              <a:gd name="connsiteY6" fmla="*/ 0 h 706100"/>
              <a:gd name="connsiteX7" fmla="*/ 2316009 w 2580797"/>
              <a:gd name="connsiteY7" fmla="*/ 31774 h 706100"/>
              <a:gd name="connsiteX8" fmla="*/ 2277174 w 2580797"/>
              <a:gd name="connsiteY8" fmla="*/ 38835 h 706100"/>
              <a:gd name="connsiteX9" fmla="*/ 84732 w 2580797"/>
              <a:gd name="connsiteY9" fmla="*/ 529575 h 706100"/>
              <a:gd name="connsiteX10" fmla="*/ 0 w 2580797"/>
              <a:gd name="connsiteY10" fmla="*/ 579002 h 70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0797" h="706100">
                <a:moveTo>
                  <a:pt x="0" y="579002"/>
                </a:moveTo>
                <a:lnTo>
                  <a:pt x="0" y="579002"/>
                </a:lnTo>
                <a:lnTo>
                  <a:pt x="116507" y="600185"/>
                </a:lnTo>
                <a:lnTo>
                  <a:pt x="151812" y="706100"/>
                </a:lnTo>
                <a:lnTo>
                  <a:pt x="1274511" y="402477"/>
                </a:lnTo>
                <a:lnTo>
                  <a:pt x="2580797" y="45896"/>
                </a:lnTo>
                <a:lnTo>
                  <a:pt x="2450168" y="0"/>
                </a:lnTo>
                <a:lnTo>
                  <a:pt x="2316009" y="31774"/>
                </a:lnTo>
                <a:lnTo>
                  <a:pt x="2277174" y="38835"/>
                </a:lnTo>
                <a:lnTo>
                  <a:pt x="84732" y="529575"/>
                </a:lnTo>
                <a:lnTo>
                  <a:pt x="0" y="579002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337663" y="2023684"/>
            <a:ext cx="222422" cy="1899410"/>
          </a:xfrm>
          <a:custGeom>
            <a:avLst/>
            <a:gdLst>
              <a:gd name="connsiteX0" fmla="*/ 81202 w 222422"/>
              <a:gd name="connsiteY0" fmla="*/ 0 h 1899410"/>
              <a:gd name="connsiteX1" fmla="*/ 194178 w 222422"/>
              <a:gd name="connsiteY1" fmla="*/ 3530 h 1899410"/>
              <a:gd name="connsiteX2" fmla="*/ 222422 w 222422"/>
              <a:gd name="connsiteY2" fmla="*/ 88262 h 1899410"/>
              <a:gd name="connsiteX3" fmla="*/ 45897 w 222422"/>
              <a:gd name="connsiteY3" fmla="*/ 155342 h 1899410"/>
              <a:gd name="connsiteX4" fmla="*/ 109446 w 222422"/>
              <a:gd name="connsiteY4" fmla="*/ 1899410 h 1899410"/>
              <a:gd name="connsiteX5" fmla="*/ 67080 w 222422"/>
              <a:gd name="connsiteY5" fmla="*/ 1846452 h 1899410"/>
              <a:gd name="connsiteX6" fmla="*/ 0 w 222422"/>
              <a:gd name="connsiteY6" fmla="*/ 123567 h 1899410"/>
              <a:gd name="connsiteX7" fmla="*/ 81202 w 222422"/>
              <a:gd name="connsiteY7" fmla="*/ 0 h 18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422" h="1899410">
                <a:moveTo>
                  <a:pt x="81202" y="0"/>
                </a:moveTo>
                <a:lnTo>
                  <a:pt x="194178" y="3530"/>
                </a:lnTo>
                <a:lnTo>
                  <a:pt x="222422" y="88262"/>
                </a:lnTo>
                <a:lnTo>
                  <a:pt x="45897" y="155342"/>
                </a:lnTo>
                <a:lnTo>
                  <a:pt x="109446" y="1899410"/>
                </a:lnTo>
                <a:lnTo>
                  <a:pt x="67080" y="1846452"/>
                </a:lnTo>
                <a:lnTo>
                  <a:pt x="0" y="123567"/>
                </a:lnTo>
                <a:lnTo>
                  <a:pt x="81202" y="0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353301" y="3474720"/>
            <a:ext cx="4639507" cy="2743200"/>
          </a:xfrm>
          <a:custGeom>
            <a:avLst/>
            <a:gdLst>
              <a:gd name="connsiteX0" fmla="*/ 92054 w 4639507"/>
              <a:gd name="connsiteY0" fmla="*/ 2743200 h 2743200"/>
              <a:gd name="connsiteX1" fmla="*/ 0 w 4639507"/>
              <a:gd name="connsiteY1" fmla="*/ 877579 h 2743200"/>
              <a:gd name="connsiteX2" fmla="*/ 98191 w 4639507"/>
              <a:gd name="connsiteY2" fmla="*/ 797799 h 2743200"/>
              <a:gd name="connsiteX3" fmla="*/ 349805 w 4639507"/>
              <a:gd name="connsiteY3" fmla="*/ 773251 h 2743200"/>
              <a:gd name="connsiteX4" fmla="*/ 368215 w 4639507"/>
              <a:gd name="connsiteY4" fmla="*/ 957358 h 2743200"/>
              <a:gd name="connsiteX5" fmla="*/ 662787 w 4639507"/>
              <a:gd name="connsiteY5" fmla="*/ 951221 h 2743200"/>
              <a:gd name="connsiteX6" fmla="*/ 1785842 w 4639507"/>
              <a:gd name="connsiteY6" fmla="*/ 632102 h 2743200"/>
              <a:gd name="connsiteX7" fmla="*/ 1742884 w 4639507"/>
              <a:gd name="connsiteY7" fmla="*/ 460268 h 2743200"/>
              <a:gd name="connsiteX8" fmla="*/ 1834937 w 4639507"/>
              <a:gd name="connsiteY8" fmla="*/ 441858 h 2743200"/>
              <a:gd name="connsiteX9" fmla="*/ 1859485 w 4639507"/>
              <a:gd name="connsiteY9" fmla="*/ 589144 h 2743200"/>
              <a:gd name="connsiteX10" fmla="*/ 2031319 w 4639507"/>
              <a:gd name="connsiteY10" fmla="*/ 527774 h 2743200"/>
              <a:gd name="connsiteX11" fmla="*/ 2006771 w 4639507"/>
              <a:gd name="connsiteY11" fmla="*/ 398899 h 2743200"/>
              <a:gd name="connsiteX12" fmla="*/ 3448945 w 4639507"/>
              <a:gd name="connsiteY12" fmla="*/ 0 h 2743200"/>
              <a:gd name="connsiteX13" fmla="*/ 3522588 w 4639507"/>
              <a:gd name="connsiteY13" fmla="*/ 30685 h 2743200"/>
              <a:gd name="connsiteX14" fmla="*/ 3522588 w 4639507"/>
              <a:gd name="connsiteY14" fmla="*/ 85917 h 2743200"/>
              <a:gd name="connsiteX15" fmla="*/ 3350755 w 4639507"/>
              <a:gd name="connsiteY15" fmla="*/ 141149 h 2743200"/>
              <a:gd name="connsiteX16" fmla="*/ 3479630 w 4639507"/>
              <a:gd name="connsiteY16" fmla="*/ 515501 h 2743200"/>
              <a:gd name="connsiteX17" fmla="*/ 3645327 w 4639507"/>
              <a:gd name="connsiteY17" fmla="*/ 454132 h 2743200"/>
              <a:gd name="connsiteX18" fmla="*/ 3651464 w 4639507"/>
              <a:gd name="connsiteY18" fmla="*/ 546185 h 2743200"/>
              <a:gd name="connsiteX19" fmla="*/ 3498041 w 4639507"/>
              <a:gd name="connsiteY19" fmla="*/ 583007 h 2743200"/>
              <a:gd name="connsiteX20" fmla="*/ 3553273 w 4639507"/>
              <a:gd name="connsiteY20" fmla="*/ 730293 h 2743200"/>
              <a:gd name="connsiteX21" fmla="*/ 3718970 w 4639507"/>
              <a:gd name="connsiteY21" fmla="*/ 681197 h 2743200"/>
              <a:gd name="connsiteX22" fmla="*/ 3731243 w 4639507"/>
              <a:gd name="connsiteY22" fmla="*/ 699608 h 2743200"/>
              <a:gd name="connsiteX23" fmla="*/ 3755791 w 4639507"/>
              <a:gd name="connsiteY23" fmla="*/ 883715 h 2743200"/>
              <a:gd name="connsiteX24" fmla="*/ 4492221 w 4639507"/>
              <a:gd name="connsiteY24" fmla="*/ 853031 h 2743200"/>
              <a:gd name="connsiteX25" fmla="*/ 4510631 w 4639507"/>
              <a:gd name="connsiteY25" fmla="*/ 668923 h 2743200"/>
              <a:gd name="connsiteX26" fmla="*/ 4584274 w 4639507"/>
              <a:gd name="connsiteY26" fmla="*/ 693471 h 2743200"/>
              <a:gd name="connsiteX27" fmla="*/ 4639507 w 4639507"/>
              <a:gd name="connsiteY27" fmla="*/ 736430 h 2743200"/>
              <a:gd name="connsiteX28" fmla="*/ 4614959 w 4639507"/>
              <a:gd name="connsiteY28" fmla="*/ 914400 h 2743200"/>
              <a:gd name="connsiteX29" fmla="*/ 3479630 w 4639507"/>
              <a:gd name="connsiteY29" fmla="*/ 951221 h 2743200"/>
              <a:gd name="connsiteX30" fmla="*/ 3295523 w 4639507"/>
              <a:gd name="connsiteY30" fmla="*/ 282298 h 2743200"/>
              <a:gd name="connsiteX31" fmla="*/ 1761294 w 4639507"/>
              <a:gd name="connsiteY31" fmla="*/ 705745 h 2743200"/>
              <a:gd name="connsiteX32" fmla="*/ 1558776 w 4639507"/>
              <a:gd name="connsiteY32" fmla="*/ 742566 h 2743200"/>
              <a:gd name="connsiteX33" fmla="*/ 853031 w 4639507"/>
              <a:gd name="connsiteY33" fmla="*/ 994180 h 2743200"/>
              <a:gd name="connsiteX34" fmla="*/ 202519 w 4639507"/>
              <a:gd name="connsiteY34" fmla="*/ 1043275 h 2743200"/>
              <a:gd name="connsiteX35" fmla="*/ 257751 w 4639507"/>
              <a:gd name="connsiteY35" fmla="*/ 2718652 h 2743200"/>
              <a:gd name="connsiteX36" fmla="*/ 92054 w 4639507"/>
              <a:gd name="connsiteY36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639507" h="2743200">
                <a:moveTo>
                  <a:pt x="92054" y="2743200"/>
                </a:moveTo>
                <a:lnTo>
                  <a:pt x="0" y="877579"/>
                </a:lnTo>
                <a:lnTo>
                  <a:pt x="98191" y="797799"/>
                </a:lnTo>
                <a:lnTo>
                  <a:pt x="349805" y="773251"/>
                </a:lnTo>
                <a:lnTo>
                  <a:pt x="368215" y="957358"/>
                </a:lnTo>
                <a:lnTo>
                  <a:pt x="662787" y="951221"/>
                </a:lnTo>
                <a:lnTo>
                  <a:pt x="1785842" y="632102"/>
                </a:lnTo>
                <a:lnTo>
                  <a:pt x="1742884" y="460268"/>
                </a:lnTo>
                <a:lnTo>
                  <a:pt x="1834937" y="441858"/>
                </a:lnTo>
                <a:lnTo>
                  <a:pt x="1859485" y="589144"/>
                </a:lnTo>
                <a:lnTo>
                  <a:pt x="2031319" y="527774"/>
                </a:lnTo>
                <a:lnTo>
                  <a:pt x="2006771" y="398899"/>
                </a:lnTo>
                <a:lnTo>
                  <a:pt x="3448945" y="0"/>
                </a:lnTo>
                <a:lnTo>
                  <a:pt x="3522588" y="30685"/>
                </a:lnTo>
                <a:lnTo>
                  <a:pt x="3522588" y="85917"/>
                </a:lnTo>
                <a:lnTo>
                  <a:pt x="3350755" y="141149"/>
                </a:lnTo>
                <a:lnTo>
                  <a:pt x="3479630" y="515501"/>
                </a:lnTo>
                <a:lnTo>
                  <a:pt x="3645327" y="454132"/>
                </a:lnTo>
                <a:lnTo>
                  <a:pt x="3651464" y="546185"/>
                </a:lnTo>
                <a:lnTo>
                  <a:pt x="3498041" y="583007"/>
                </a:lnTo>
                <a:lnTo>
                  <a:pt x="3553273" y="730293"/>
                </a:lnTo>
                <a:lnTo>
                  <a:pt x="3718970" y="681197"/>
                </a:lnTo>
                <a:lnTo>
                  <a:pt x="3731243" y="699608"/>
                </a:lnTo>
                <a:lnTo>
                  <a:pt x="3755791" y="883715"/>
                </a:lnTo>
                <a:lnTo>
                  <a:pt x="4492221" y="853031"/>
                </a:lnTo>
                <a:lnTo>
                  <a:pt x="4510631" y="668923"/>
                </a:lnTo>
                <a:lnTo>
                  <a:pt x="4584274" y="693471"/>
                </a:lnTo>
                <a:lnTo>
                  <a:pt x="4639507" y="736430"/>
                </a:lnTo>
                <a:lnTo>
                  <a:pt x="4614959" y="914400"/>
                </a:lnTo>
                <a:lnTo>
                  <a:pt x="3479630" y="951221"/>
                </a:lnTo>
                <a:lnTo>
                  <a:pt x="3295523" y="282298"/>
                </a:lnTo>
                <a:lnTo>
                  <a:pt x="1761294" y="705745"/>
                </a:lnTo>
                <a:lnTo>
                  <a:pt x="1558776" y="742566"/>
                </a:lnTo>
                <a:lnTo>
                  <a:pt x="853031" y="994180"/>
                </a:lnTo>
                <a:lnTo>
                  <a:pt x="202519" y="1043275"/>
                </a:lnTo>
                <a:lnTo>
                  <a:pt x="257751" y="2718652"/>
                </a:lnTo>
                <a:lnTo>
                  <a:pt x="92054" y="2743200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605067" y="4197809"/>
            <a:ext cx="1472119" cy="1994171"/>
          </a:xfrm>
          <a:custGeom>
            <a:avLst/>
            <a:gdLst>
              <a:gd name="connsiteX0" fmla="*/ 6485 w 1472119"/>
              <a:gd name="connsiteY0" fmla="*/ 1913107 h 1994171"/>
              <a:gd name="connsiteX1" fmla="*/ 784698 w 1472119"/>
              <a:gd name="connsiteY1" fmla="*/ 1867711 h 1994171"/>
              <a:gd name="connsiteX2" fmla="*/ 1070043 w 1472119"/>
              <a:gd name="connsiteY2" fmla="*/ 862520 h 1994171"/>
              <a:gd name="connsiteX3" fmla="*/ 1173804 w 1472119"/>
              <a:gd name="connsiteY3" fmla="*/ 434502 h 1994171"/>
              <a:gd name="connsiteX4" fmla="*/ 1352145 w 1472119"/>
              <a:gd name="connsiteY4" fmla="*/ 123217 h 1994171"/>
              <a:gd name="connsiteX5" fmla="*/ 1352145 w 1472119"/>
              <a:gd name="connsiteY5" fmla="*/ 77822 h 1994171"/>
              <a:gd name="connsiteX6" fmla="*/ 1342417 w 1472119"/>
              <a:gd name="connsiteY6" fmla="*/ 22698 h 1994171"/>
              <a:gd name="connsiteX7" fmla="*/ 1472119 w 1472119"/>
              <a:gd name="connsiteY7" fmla="*/ 0 h 1994171"/>
              <a:gd name="connsiteX8" fmla="*/ 1293779 w 1472119"/>
              <a:gd name="connsiteY8" fmla="*/ 363166 h 1994171"/>
              <a:gd name="connsiteX9" fmla="*/ 1202987 w 1472119"/>
              <a:gd name="connsiteY9" fmla="*/ 830094 h 1994171"/>
              <a:gd name="connsiteX10" fmla="*/ 833336 w 1472119"/>
              <a:gd name="connsiteY10" fmla="*/ 1952017 h 1994171"/>
              <a:gd name="connsiteX11" fmla="*/ 0 w 1472119"/>
              <a:gd name="connsiteY11" fmla="*/ 1994171 h 1994171"/>
              <a:gd name="connsiteX12" fmla="*/ 6485 w 1472119"/>
              <a:gd name="connsiteY12" fmla="*/ 1913107 h 1994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72119" h="1994171">
                <a:moveTo>
                  <a:pt x="6485" y="1913107"/>
                </a:moveTo>
                <a:lnTo>
                  <a:pt x="784698" y="1867711"/>
                </a:lnTo>
                <a:lnTo>
                  <a:pt x="1070043" y="862520"/>
                </a:lnTo>
                <a:lnTo>
                  <a:pt x="1173804" y="434502"/>
                </a:lnTo>
                <a:lnTo>
                  <a:pt x="1352145" y="123217"/>
                </a:lnTo>
                <a:lnTo>
                  <a:pt x="1352145" y="77822"/>
                </a:lnTo>
                <a:lnTo>
                  <a:pt x="1342417" y="22698"/>
                </a:lnTo>
                <a:lnTo>
                  <a:pt x="1472119" y="0"/>
                </a:lnTo>
                <a:lnTo>
                  <a:pt x="1293779" y="363166"/>
                </a:lnTo>
                <a:lnTo>
                  <a:pt x="1202987" y="830094"/>
                </a:lnTo>
                <a:lnTo>
                  <a:pt x="833336" y="1952017"/>
                </a:lnTo>
                <a:lnTo>
                  <a:pt x="0" y="1994171"/>
                </a:lnTo>
                <a:lnTo>
                  <a:pt x="6485" y="1913107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7216475" y="4309145"/>
            <a:ext cx="192864" cy="77145"/>
          </a:xfrm>
          <a:custGeom>
            <a:avLst/>
            <a:gdLst>
              <a:gd name="connsiteX0" fmla="*/ 6807 w 192864"/>
              <a:gd name="connsiteY0" fmla="*/ 77145 h 77145"/>
              <a:gd name="connsiteX1" fmla="*/ 6807 w 192864"/>
              <a:gd name="connsiteY1" fmla="*/ 77145 h 77145"/>
              <a:gd name="connsiteX2" fmla="*/ 0 w 192864"/>
              <a:gd name="connsiteY2" fmla="*/ 22689 h 77145"/>
              <a:gd name="connsiteX3" fmla="*/ 22690 w 192864"/>
              <a:gd name="connsiteY3" fmla="*/ 2269 h 77145"/>
              <a:gd name="connsiteX4" fmla="*/ 186057 w 192864"/>
              <a:gd name="connsiteY4" fmla="*/ 0 h 77145"/>
              <a:gd name="connsiteX5" fmla="*/ 192864 w 192864"/>
              <a:gd name="connsiteY5" fmla="*/ 52186 h 77145"/>
              <a:gd name="connsiteX6" fmla="*/ 6807 w 192864"/>
              <a:gd name="connsiteY6" fmla="*/ 77145 h 7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864" h="77145">
                <a:moveTo>
                  <a:pt x="6807" y="77145"/>
                </a:moveTo>
                <a:lnTo>
                  <a:pt x="6807" y="77145"/>
                </a:lnTo>
                <a:lnTo>
                  <a:pt x="0" y="22689"/>
                </a:lnTo>
                <a:lnTo>
                  <a:pt x="22690" y="2269"/>
                </a:lnTo>
                <a:lnTo>
                  <a:pt x="186057" y="0"/>
                </a:lnTo>
                <a:lnTo>
                  <a:pt x="192864" y="52186"/>
                </a:lnTo>
                <a:lnTo>
                  <a:pt x="6807" y="77145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738727" y="2707804"/>
            <a:ext cx="199671" cy="201939"/>
          </a:xfrm>
          <a:custGeom>
            <a:avLst/>
            <a:gdLst>
              <a:gd name="connsiteX0" fmla="*/ 0 w 199671"/>
              <a:gd name="connsiteY0" fmla="*/ 45380 h 201939"/>
              <a:gd name="connsiteX1" fmla="*/ 147484 w 199671"/>
              <a:gd name="connsiteY1" fmla="*/ 0 h 201939"/>
              <a:gd name="connsiteX2" fmla="*/ 199671 w 199671"/>
              <a:gd name="connsiteY2" fmla="*/ 0 h 201939"/>
              <a:gd name="connsiteX3" fmla="*/ 192864 w 199671"/>
              <a:gd name="connsiteY3" fmla="*/ 133870 h 201939"/>
              <a:gd name="connsiteX4" fmla="*/ 104373 w 199671"/>
              <a:gd name="connsiteY4" fmla="*/ 201939 h 201939"/>
              <a:gd name="connsiteX5" fmla="*/ 47649 w 199671"/>
              <a:gd name="connsiteY5" fmla="*/ 192863 h 201939"/>
              <a:gd name="connsiteX6" fmla="*/ 0 w 199671"/>
              <a:gd name="connsiteY6" fmla="*/ 45380 h 20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671" h="201939">
                <a:moveTo>
                  <a:pt x="0" y="45380"/>
                </a:moveTo>
                <a:lnTo>
                  <a:pt x="147484" y="0"/>
                </a:lnTo>
                <a:lnTo>
                  <a:pt x="199671" y="0"/>
                </a:lnTo>
                <a:lnTo>
                  <a:pt x="192864" y="133870"/>
                </a:lnTo>
                <a:lnTo>
                  <a:pt x="104373" y="201939"/>
                </a:lnTo>
                <a:lnTo>
                  <a:pt x="47649" y="192863"/>
                </a:lnTo>
                <a:lnTo>
                  <a:pt x="0" y="45380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85919" y="3025461"/>
            <a:ext cx="95297" cy="181519"/>
          </a:xfrm>
          <a:custGeom>
            <a:avLst/>
            <a:gdLst>
              <a:gd name="connsiteX0" fmla="*/ 0 w 95297"/>
              <a:gd name="connsiteY0" fmla="*/ 13614 h 181519"/>
              <a:gd name="connsiteX1" fmla="*/ 49918 w 95297"/>
              <a:gd name="connsiteY1" fmla="*/ 0 h 181519"/>
              <a:gd name="connsiteX2" fmla="*/ 95297 w 95297"/>
              <a:gd name="connsiteY2" fmla="*/ 181519 h 181519"/>
              <a:gd name="connsiteX3" fmla="*/ 38573 w 95297"/>
              <a:gd name="connsiteY3" fmla="*/ 145215 h 181519"/>
              <a:gd name="connsiteX4" fmla="*/ 0 w 95297"/>
              <a:gd name="connsiteY4" fmla="*/ 13614 h 18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97" h="181519">
                <a:moveTo>
                  <a:pt x="0" y="13614"/>
                </a:moveTo>
                <a:lnTo>
                  <a:pt x="49918" y="0"/>
                </a:lnTo>
                <a:lnTo>
                  <a:pt x="95297" y="181519"/>
                </a:lnTo>
                <a:lnTo>
                  <a:pt x="38573" y="145215"/>
                </a:lnTo>
                <a:lnTo>
                  <a:pt x="0" y="13614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794830" y="3000503"/>
            <a:ext cx="83953" cy="183787"/>
          </a:xfrm>
          <a:custGeom>
            <a:avLst/>
            <a:gdLst>
              <a:gd name="connsiteX0" fmla="*/ 0 w 83953"/>
              <a:gd name="connsiteY0" fmla="*/ 11345 h 183787"/>
              <a:gd name="connsiteX1" fmla="*/ 40842 w 83953"/>
              <a:gd name="connsiteY1" fmla="*/ 0 h 183787"/>
              <a:gd name="connsiteX2" fmla="*/ 83953 w 83953"/>
              <a:gd name="connsiteY2" fmla="*/ 131601 h 183787"/>
              <a:gd name="connsiteX3" fmla="*/ 49918 w 83953"/>
              <a:gd name="connsiteY3" fmla="*/ 183787 h 183787"/>
              <a:gd name="connsiteX4" fmla="*/ 0 w 83953"/>
              <a:gd name="connsiteY4" fmla="*/ 11345 h 18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53" h="183787">
                <a:moveTo>
                  <a:pt x="0" y="11345"/>
                </a:moveTo>
                <a:lnTo>
                  <a:pt x="40842" y="0"/>
                </a:lnTo>
                <a:lnTo>
                  <a:pt x="83953" y="131601"/>
                </a:lnTo>
                <a:lnTo>
                  <a:pt x="49918" y="183787"/>
                </a:lnTo>
                <a:lnTo>
                  <a:pt x="0" y="11345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7183448" y="2546706"/>
            <a:ext cx="181518" cy="81683"/>
          </a:xfrm>
          <a:custGeom>
            <a:avLst/>
            <a:gdLst>
              <a:gd name="connsiteX0" fmla="*/ 9076 w 181518"/>
              <a:gd name="connsiteY0" fmla="*/ 11345 h 81683"/>
              <a:gd name="connsiteX1" fmla="*/ 181518 w 181518"/>
              <a:gd name="connsiteY1" fmla="*/ 0 h 81683"/>
              <a:gd name="connsiteX2" fmla="*/ 176980 w 181518"/>
              <a:gd name="connsiteY2" fmla="*/ 81683 h 81683"/>
              <a:gd name="connsiteX3" fmla="*/ 0 w 181518"/>
              <a:gd name="connsiteY3" fmla="*/ 79414 h 81683"/>
              <a:gd name="connsiteX4" fmla="*/ 9076 w 181518"/>
              <a:gd name="connsiteY4" fmla="*/ 11345 h 8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18" h="81683">
                <a:moveTo>
                  <a:pt x="9076" y="11345"/>
                </a:moveTo>
                <a:lnTo>
                  <a:pt x="181518" y="0"/>
                </a:lnTo>
                <a:lnTo>
                  <a:pt x="176980" y="81683"/>
                </a:lnTo>
                <a:lnTo>
                  <a:pt x="0" y="79414"/>
                </a:lnTo>
                <a:lnTo>
                  <a:pt x="9076" y="11345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7183448" y="2687383"/>
            <a:ext cx="188325" cy="54456"/>
          </a:xfrm>
          <a:custGeom>
            <a:avLst/>
            <a:gdLst>
              <a:gd name="connsiteX0" fmla="*/ 2269 w 188325"/>
              <a:gd name="connsiteY0" fmla="*/ 0 h 54456"/>
              <a:gd name="connsiteX1" fmla="*/ 188325 w 188325"/>
              <a:gd name="connsiteY1" fmla="*/ 2269 h 54456"/>
              <a:gd name="connsiteX2" fmla="*/ 181518 w 188325"/>
              <a:gd name="connsiteY2" fmla="*/ 49918 h 54456"/>
              <a:gd name="connsiteX3" fmla="*/ 0 w 188325"/>
              <a:gd name="connsiteY3" fmla="*/ 54456 h 54456"/>
              <a:gd name="connsiteX4" fmla="*/ 2269 w 188325"/>
              <a:gd name="connsiteY4" fmla="*/ 0 h 5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25" h="54456">
                <a:moveTo>
                  <a:pt x="2269" y="0"/>
                </a:moveTo>
                <a:lnTo>
                  <a:pt x="188325" y="2269"/>
                </a:lnTo>
                <a:lnTo>
                  <a:pt x="181518" y="49918"/>
                </a:lnTo>
                <a:lnTo>
                  <a:pt x="0" y="54456"/>
                </a:lnTo>
                <a:cubicBezTo>
                  <a:pt x="756" y="36304"/>
                  <a:pt x="1513" y="18152"/>
                  <a:pt x="2269" y="0"/>
                </a:cubicBez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7353893" y="1010768"/>
            <a:ext cx="142362" cy="1659061"/>
          </a:xfrm>
          <a:custGeom>
            <a:avLst/>
            <a:gdLst>
              <a:gd name="connsiteX0" fmla="*/ 0 w 142362"/>
              <a:gd name="connsiteY0" fmla="*/ 13689 h 1659061"/>
              <a:gd name="connsiteX1" fmla="*/ 41066 w 142362"/>
              <a:gd name="connsiteY1" fmla="*/ 210805 h 1659061"/>
              <a:gd name="connsiteX2" fmla="*/ 82132 w 142362"/>
              <a:gd name="connsiteY2" fmla="*/ 1659061 h 1659061"/>
              <a:gd name="connsiteX3" fmla="*/ 142362 w 142362"/>
              <a:gd name="connsiteY3" fmla="*/ 1659061 h 1659061"/>
              <a:gd name="connsiteX4" fmla="*/ 84870 w 142362"/>
              <a:gd name="connsiteY4" fmla="*/ 0 h 1659061"/>
              <a:gd name="connsiteX5" fmla="*/ 0 w 142362"/>
              <a:gd name="connsiteY5" fmla="*/ 13689 h 165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362" h="1659061">
                <a:moveTo>
                  <a:pt x="0" y="13689"/>
                </a:moveTo>
                <a:lnTo>
                  <a:pt x="41066" y="210805"/>
                </a:lnTo>
                <a:lnTo>
                  <a:pt x="82132" y="1659061"/>
                </a:lnTo>
                <a:lnTo>
                  <a:pt x="142362" y="1659061"/>
                </a:lnTo>
                <a:lnTo>
                  <a:pt x="84870" y="0"/>
                </a:lnTo>
                <a:lnTo>
                  <a:pt x="0" y="13689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7436025" y="2664354"/>
            <a:ext cx="125935" cy="1678225"/>
          </a:xfrm>
          <a:custGeom>
            <a:avLst/>
            <a:gdLst>
              <a:gd name="connsiteX0" fmla="*/ 0 w 125935"/>
              <a:gd name="connsiteY0" fmla="*/ 8213 h 1678225"/>
              <a:gd name="connsiteX1" fmla="*/ 62968 w 125935"/>
              <a:gd name="connsiteY1" fmla="*/ 1678225 h 1678225"/>
              <a:gd name="connsiteX2" fmla="*/ 125935 w 125935"/>
              <a:gd name="connsiteY2" fmla="*/ 1672749 h 1678225"/>
              <a:gd name="connsiteX3" fmla="*/ 65705 w 125935"/>
              <a:gd name="connsiteY3" fmla="*/ 0 h 1678225"/>
              <a:gd name="connsiteX4" fmla="*/ 0 w 125935"/>
              <a:gd name="connsiteY4" fmla="*/ 8213 h 167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35" h="1678225">
                <a:moveTo>
                  <a:pt x="0" y="8213"/>
                </a:moveTo>
                <a:lnTo>
                  <a:pt x="62968" y="1678225"/>
                </a:lnTo>
                <a:lnTo>
                  <a:pt x="125935" y="1672749"/>
                </a:lnTo>
                <a:lnTo>
                  <a:pt x="65705" y="0"/>
                </a:lnTo>
                <a:lnTo>
                  <a:pt x="0" y="8213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065905" y="3462020"/>
            <a:ext cx="142875" cy="193675"/>
          </a:xfrm>
          <a:custGeom>
            <a:avLst/>
            <a:gdLst>
              <a:gd name="connsiteX0" fmla="*/ 0 w 142875"/>
              <a:gd name="connsiteY0" fmla="*/ 41275 h 193675"/>
              <a:gd name="connsiteX1" fmla="*/ 114300 w 142875"/>
              <a:gd name="connsiteY1" fmla="*/ 0 h 193675"/>
              <a:gd name="connsiteX2" fmla="*/ 142875 w 142875"/>
              <a:gd name="connsiteY2" fmla="*/ 98425 h 193675"/>
              <a:gd name="connsiteX3" fmla="*/ 130175 w 142875"/>
              <a:gd name="connsiteY3" fmla="*/ 161925 h 193675"/>
              <a:gd name="connsiteX4" fmla="*/ 66675 w 142875"/>
              <a:gd name="connsiteY4" fmla="*/ 193675 h 193675"/>
              <a:gd name="connsiteX5" fmla="*/ 38100 w 142875"/>
              <a:gd name="connsiteY5" fmla="*/ 174625 h 193675"/>
              <a:gd name="connsiteX6" fmla="*/ 0 w 142875"/>
              <a:gd name="connsiteY6" fmla="*/ 41275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5" h="193675">
                <a:moveTo>
                  <a:pt x="0" y="41275"/>
                </a:moveTo>
                <a:lnTo>
                  <a:pt x="114300" y="0"/>
                </a:lnTo>
                <a:lnTo>
                  <a:pt x="142875" y="98425"/>
                </a:lnTo>
                <a:lnTo>
                  <a:pt x="130175" y="161925"/>
                </a:lnTo>
                <a:lnTo>
                  <a:pt x="66675" y="193675"/>
                </a:lnTo>
                <a:lnTo>
                  <a:pt x="38100" y="174625"/>
                </a:lnTo>
                <a:lnTo>
                  <a:pt x="0" y="41275"/>
                </a:lnTo>
                <a:close/>
              </a:path>
            </a:pathLst>
          </a:cu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4406630" y="2049294"/>
            <a:ext cx="2428672" cy="1128408"/>
          </a:xfrm>
          <a:custGeom>
            <a:avLst/>
            <a:gdLst>
              <a:gd name="connsiteX0" fmla="*/ 0 w 2428672"/>
              <a:gd name="connsiteY0" fmla="*/ 654995 h 1128408"/>
              <a:gd name="connsiteX1" fmla="*/ 119974 w 2428672"/>
              <a:gd name="connsiteY1" fmla="*/ 1128408 h 1128408"/>
              <a:gd name="connsiteX2" fmla="*/ 742544 w 2428672"/>
              <a:gd name="connsiteY2" fmla="*/ 956553 h 1128408"/>
              <a:gd name="connsiteX3" fmla="*/ 758757 w 2428672"/>
              <a:gd name="connsiteY3" fmla="*/ 1005191 h 1128408"/>
              <a:gd name="connsiteX4" fmla="*/ 1887166 w 2428672"/>
              <a:gd name="connsiteY4" fmla="*/ 693906 h 1128408"/>
              <a:gd name="connsiteX5" fmla="*/ 1874196 w 2428672"/>
              <a:gd name="connsiteY5" fmla="*/ 654995 h 1128408"/>
              <a:gd name="connsiteX6" fmla="*/ 2399489 w 2428672"/>
              <a:gd name="connsiteY6" fmla="*/ 486383 h 1128408"/>
              <a:gd name="connsiteX7" fmla="*/ 2341123 w 2428672"/>
              <a:gd name="connsiteY7" fmla="*/ 301557 h 1128408"/>
              <a:gd name="connsiteX8" fmla="*/ 2428672 w 2428672"/>
              <a:gd name="connsiteY8" fmla="*/ 269132 h 1128408"/>
              <a:gd name="connsiteX9" fmla="*/ 2363821 w 2428672"/>
              <a:gd name="connsiteY9" fmla="*/ 0 h 1128408"/>
              <a:gd name="connsiteX10" fmla="*/ 1212715 w 2428672"/>
              <a:gd name="connsiteY10" fmla="*/ 311285 h 1128408"/>
              <a:gd name="connsiteX11" fmla="*/ 1186774 w 2428672"/>
              <a:gd name="connsiteY11" fmla="*/ 191310 h 1128408"/>
              <a:gd name="connsiteX12" fmla="*/ 843064 w 2428672"/>
              <a:gd name="connsiteY12" fmla="*/ 275617 h 1128408"/>
              <a:gd name="connsiteX13" fmla="*/ 888459 w 2428672"/>
              <a:gd name="connsiteY13" fmla="*/ 418289 h 1128408"/>
              <a:gd name="connsiteX14" fmla="*/ 0 w 2428672"/>
              <a:gd name="connsiteY14" fmla="*/ 654995 h 112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8672" h="1128408">
                <a:moveTo>
                  <a:pt x="0" y="654995"/>
                </a:moveTo>
                <a:lnTo>
                  <a:pt x="119974" y="1128408"/>
                </a:lnTo>
                <a:lnTo>
                  <a:pt x="742544" y="956553"/>
                </a:lnTo>
                <a:lnTo>
                  <a:pt x="758757" y="1005191"/>
                </a:lnTo>
                <a:lnTo>
                  <a:pt x="1887166" y="693906"/>
                </a:lnTo>
                <a:lnTo>
                  <a:pt x="1874196" y="654995"/>
                </a:lnTo>
                <a:lnTo>
                  <a:pt x="2399489" y="486383"/>
                </a:lnTo>
                <a:lnTo>
                  <a:pt x="2341123" y="301557"/>
                </a:lnTo>
                <a:lnTo>
                  <a:pt x="2428672" y="269132"/>
                </a:lnTo>
                <a:lnTo>
                  <a:pt x="2363821" y="0"/>
                </a:lnTo>
                <a:lnTo>
                  <a:pt x="1212715" y="311285"/>
                </a:lnTo>
                <a:lnTo>
                  <a:pt x="1186774" y="191310"/>
                </a:lnTo>
                <a:lnTo>
                  <a:pt x="843064" y="275617"/>
                </a:lnTo>
                <a:lnTo>
                  <a:pt x="888459" y="418289"/>
                </a:lnTo>
                <a:lnTo>
                  <a:pt x="0" y="65499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86867" y="5600161"/>
            <a:ext cx="1724846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Future Park District </a:t>
            </a:r>
          </a:p>
          <a:p>
            <a:pPr algn="ctr"/>
            <a:r>
              <a:rPr lang="en-US" sz="1200" dirty="0" smtClean="0"/>
              <a:t>Development Site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66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063" y="0"/>
            <a:ext cx="7772400" cy="506413"/>
          </a:xfrm>
        </p:spPr>
        <p:txBody>
          <a:bodyPr anchor="t"/>
          <a:lstStyle/>
          <a:p>
            <a:pPr eaLnBrk="1" hangingPunct="1"/>
            <a:r>
              <a:rPr lang="en-US" altLang="en-US" sz="2800" b="1" dirty="0" smtClean="0"/>
              <a:t>2751 – 2761 Ogden Ave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537" y="810753"/>
            <a:ext cx="5827126" cy="5602254"/>
          </a:xfrm>
          <a:prstGeom prst="rect">
            <a:avLst/>
          </a:prstGeom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Bent Arrow 3"/>
          <p:cNvSpPr/>
          <p:nvPr/>
        </p:nvSpPr>
        <p:spPr>
          <a:xfrm rot="20672816">
            <a:off x="5461000" y="960120"/>
            <a:ext cx="556260" cy="556260"/>
          </a:xfrm>
          <a:prstGeom prst="bentArrow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Bent Arrow 4"/>
          <p:cNvSpPr/>
          <p:nvPr/>
        </p:nvSpPr>
        <p:spPr>
          <a:xfrm rot="4545810">
            <a:off x="4874260" y="1173480"/>
            <a:ext cx="556260" cy="556260"/>
          </a:xfrm>
          <a:prstGeom prst="bentArrow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458720" y="922020"/>
            <a:ext cx="5113020" cy="3078480"/>
          </a:xfrm>
          <a:custGeom>
            <a:avLst/>
            <a:gdLst>
              <a:gd name="connsiteX0" fmla="*/ 5113020 w 5113020"/>
              <a:gd name="connsiteY0" fmla="*/ 0 h 3078480"/>
              <a:gd name="connsiteX1" fmla="*/ 2628900 w 5113020"/>
              <a:gd name="connsiteY1" fmla="*/ 556260 h 3078480"/>
              <a:gd name="connsiteX2" fmla="*/ 0 w 5113020"/>
              <a:gd name="connsiteY2" fmla="*/ 1287780 h 3078480"/>
              <a:gd name="connsiteX3" fmla="*/ 60960 w 5113020"/>
              <a:gd name="connsiteY3" fmla="*/ 3078480 h 307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3020" h="3078480">
                <a:moveTo>
                  <a:pt x="5113020" y="0"/>
                </a:moveTo>
                <a:lnTo>
                  <a:pt x="2628900" y="556260"/>
                </a:lnTo>
                <a:lnTo>
                  <a:pt x="0" y="1287780"/>
                </a:lnTo>
                <a:lnTo>
                  <a:pt x="60960" y="3078480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ysDash"/>
            <a:miter lim="800000"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358969" y="1036320"/>
            <a:ext cx="198120" cy="3322320"/>
          </a:xfrm>
          <a:custGeom>
            <a:avLst/>
            <a:gdLst>
              <a:gd name="connsiteX0" fmla="*/ 0 w 198120"/>
              <a:gd name="connsiteY0" fmla="*/ 0 h 3322320"/>
              <a:gd name="connsiteX1" fmla="*/ 76200 w 198120"/>
              <a:gd name="connsiteY1" fmla="*/ 144780 h 3322320"/>
              <a:gd name="connsiteX2" fmla="*/ 198120 w 198120"/>
              <a:gd name="connsiteY2" fmla="*/ 3322320 h 332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120" h="3322320">
                <a:moveTo>
                  <a:pt x="0" y="0"/>
                </a:moveTo>
                <a:lnTo>
                  <a:pt x="76200" y="144780"/>
                </a:lnTo>
                <a:lnTo>
                  <a:pt x="198120" y="3322320"/>
                </a:ln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ysDash"/>
            <a:miter lim="800000"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04440" y="1912620"/>
            <a:ext cx="4465320" cy="1920240"/>
          </a:xfrm>
          <a:custGeom>
            <a:avLst/>
            <a:gdLst>
              <a:gd name="connsiteX0" fmla="*/ 0 w 4465320"/>
              <a:gd name="connsiteY0" fmla="*/ 68580 h 1920240"/>
              <a:gd name="connsiteX1" fmla="*/ 129540 w 4465320"/>
              <a:gd name="connsiteY1" fmla="*/ 53340 h 1920240"/>
              <a:gd name="connsiteX2" fmla="*/ 251460 w 4465320"/>
              <a:gd name="connsiteY2" fmla="*/ 571500 h 1920240"/>
              <a:gd name="connsiteX3" fmla="*/ 693420 w 4465320"/>
              <a:gd name="connsiteY3" fmla="*/ 975360 h 1920240"/>
              <a:gd name="connsiteX4" fmla="*/ 3307080 w 4465320"/>
              <a:gd name="connsiteY4" fmla="*/ 220980 h 1920240"/>
              <a:gd name="connsiteX5" fmla="*/ 4465320 w 4465320"/>
              <a:gd name="connsiteY5" fmla="*/ 0 h 1920240"/>
              <a:gd name="connsiteX6" fmla="*/ 4465320 w 4465320"/>
              <a:gd name="connsiteY6" fmla="*/ 754380 h 1920240"/>
              <a:gd name="connsiteX7" fmla="*/ 769620 w 4465320"/>
              <a:gd name="connsiteY7" fmla="*/ 1744980 h 1920240"/>
              <a:gd name="connsiteX8" fmla="*/ 754380 w 4465320"/>
              <a:gd name="connsiteY8" fmla="*/ 1920240 h 1920240"/>
              <a:gd name="connsiteX9" fmla="*/ 15240 w 4465320"/>
              <a:gd name="connsiteY9" fmla="*/ 191262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65320" h="1920240">
                <a:moveTo>
                  <a:pt x="0" y="68580"/>
                </a:moveTo>
                <a:lnTo>
                  <a:pt x="129540" y="53340"/>
                </a:lnTo>
                <a:lnTo>
                  <a:pt x="251460" y="571500"/>
                </a:lnTo>
                <a:lnTo>
                  <a:pt x="693420" y="975360"/>
                </a:lnTo>
                <a:lnTo>
                  <a:pt x="3307080" y="220980"/>
                </a:lnTo>
                <a:lnTo>
                  <a:pt x="4465320" y="0"/>
                </a:lnTo>
                <a:lnTo>
                  <a:pt x="4465320" y="754380"/>
                </a:lnTo>
                <a:lnTo>
                  <a:pt x="769620" y="1744980"/>
                </a:lnTo>
                <a:lnTo>
                  <a:pt x="754380" y="1920240"/>
                </a:lnTo>
                <a:lnTo>
                  <a:pt x="15240" y="1912620"/>
                </a:ln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ysDash"/>
            <a:miter lim="800000"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735320" y="1348740"/>
            <a:ext cx="144780" cy="769620"/>
          </a:xfrm>
          <a:custGeom>
            <a:avLst/>
            <a:gdLst>
              <a:gd name="connsiteX0" fmla="*/ 0 w 144780"/>
              <a:gd name="connsiteY0" fmla="*/ 0 h 769620"/>
              <a:gd name="connsiteX1" fmla="*/ 144780 w 144780"/>
              <a:gd name="connsiteY1" fmla="*/ 76962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780" h="769620">
                <a:moveTo>
                  <a:pt x="0" y="0"/>
                </a:moveTo>
                <a:lnTo>
                  <a:pt x="144780" y="769620"/>
                </a:ln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301732" y="2629007"/>
            <a:ext cx="190500" cy="716280"/>
          </a:xfrm>
          <a:custGeom>
            <a:avLst/>
            <a:gdLst>
              <a:gd name="connsiteX0" fmla="*/ 0 w 190500"/>
              <a:gd name="connsiteY0" fmla="*/ 0 h 716280"/>
              <a:gd name="connsiteX1" fmla="*/ 190500 w 190500"/>
              <a:gd name="connsiteY1" fmla="*/ 71628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 h="716280">
                <a:moveTo>
                  <a:pt x="0" y="0"/>
                </a:moveTo>
                <a:lnTo>
                  <a:pt x="190500" y="716280"/>
                </a:ln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042652" y="2697480"/>
            <a:ext cx="190500" cy="685800"/>
          </a:xfrm>
          <a:custGeom>
            <a:avLst/>
            <a:gdLst>
              <a:gd name="connsiteX0" fmla="*/ 0 w 190500"/>
              <a:gd name="connsiteY0" fmla="*/ 0 h 685800"/>
              <a:gd name="connsiteX1" fmla="*/ 190500 w 190500"/>
              <a:gd name="connsiteY1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 h="685800">
                <a:moveTo>
                  <a:pt x="0" y="0"/>
                </a:moveTo>
                <a:lnTo>
                  <a:pt x="190500" y="685800"/>
                </a:ln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152140" y="2903220"/>
            <a:ext cx="205740" cy="708660"/>
          </a:xfrm>
          <a:custGeom>
            <a:avLst/>
            <a:gdLst>
              <a:gd name="connsiteX0" fmla="*/ 0 w 205740"/>
              <a:gd name="connsiteY0" fmla="*/ 0 h 708660"/>
              <a:gd name="connsiteX1" fmla="*/ 205740 w 205740"/>
              <a:gd name="connsiteY1" fmla="*/ 70866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5740" h="708660">
                <a:moveTo>
                  <a:pt x="0" y="0"/>
                </a:moveTo>
                <a:lnTo>
                  <a:pt x="205740" y="708660"/>
                </a:ln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038340" y="2636520"/>
            <a:ext cx="457200" cy="15240"/>
          </a:xfrm>
          <a:custGeom>
            <a:avLst/>
            <a:gdLst>
              <a:gd name="connsiteX0" fmla="*/ 0 w 457200"/>
              <a:gd name="connsiteY0" fmla="*/ 15240 h 15240"/>
              <a:gd name="connsiteX1" fmla="*/ 457200 w 457200"/>
              <a:gd name="connsiteY1" fmla="*/ 0 h 1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5240">
                <a:moveTo>
                  <a:pt x="0" y="15240"/>
                </a:moveTo>
                <a:lnTo>
                  <a:pt x="457200" y="0"/>
                </a:ln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244399" y="2735580"/>
            <a:ext cx="868220" cy="826947"/>
          </a:xfrm>
          <a:custGeom>
            <a:avLst/>
            <a:gdLst>
              <a:gd name="connsiteX0" fmla="*/ 0 w 904126"/>
              <a:gd name="connsiteY0" fmla="*/ 210620 h 868166"/>
              <a:gd name="connsiteX1" fmla="*/ 724328 w 904126"/>
              <a:gd name="connsiteY1" fmla="*/ 0 h 868166"/>
              <a:gd name="connsiteX2" fmla="*/ 904126 w 904126"/>
              <a:gd name="connsiteY2" fmla="*/ 662683 h 868166"/>
              <a:gd name="connsiteX3" fmla="*/ 164387 w 904126"/>
              <a:gd name="connsiteY3" fmla="*/ 868166 h 868166"/>
              <a:gd name="connsiteX4" fmla="*/ 0 w 904126"/>
              <a:gd name="connsiteY4" fmla="*/ 210620 h 86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126" h="868166">
                <a:moveTo>
                  <a:pt x="0" y="210620"/>
                </a:moveTo>
                <a:lnTo>
                  <a:pt x="724328" y="0"/>
                </a:lnTo>
                <a:lnTo>
                  <a:pt x="904126" y="662683"/>
                </a:lnTo>
                <a:lnTo>
                  <a:pt x="164387" y="868166"/>
                </a:lnTo>
                <a:lnTo>
                  <a:pt x="0" y="210620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635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060840" y="2940464"/>
            <a:ext cx="1063375" cy="344184"/>
          </a:xfrm>
          <a:custGeom>
            <a:avLst/>
            <a:gdLst>
              <a:gd name="connsiteX0" fmla="*/ 0 w 1063375"/>
              <a:gd name="connsiteY0" fmla="*/ 344184 h 344184"/>
              <a:gd name="connsiteX1" fmla="*/ 0 w 1063375"/>
              <a:gd name="connsiteY1" fmla="*/ 344184 h 344184"/>
              <a:gd name="connsiteX2" fmla="*/ 41096 w 1063375"/>
              <a:gd name="connsiteY2" fmla="*/ 313362 h 344184"/>
              <a:gd name="connsiteX3" fmla="*/ 1063375 w 1063375"/>
              <a:gd name="connsiteY3" fmla="*/ 0 h 34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375" h="344184">
                <a:moveTo>
                  <a:pt x="0" y="344184"/>
                </a:moveTo>
                <a:lnTo>
                  <a:pt x="0" y="344184"/>
                </a:lnTo>
                <a:lnTo>
                  <a:pt x="41096" y="313362"/>
                </a:lnTo>
                <a:lnTo>
                  <a:pt x="1063375" y="0"/>
                </a:lnTo>
              </a:path>
            </a:pathLst>
          </a:custGeom>
          <a:noFill/>
          <a:ln w="127000" cap="flat" cmpd="sng" algn="ctr">
            <a:solidFill>
              <a:srgbClr val="FFFF00"/>
            </a:solidFill>
            <a:prstDash val="sysDash"/>
            <a:miter lim="800000"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Bent Arrow 18"/>
          <p:cNvSpPr/>
          <p:nvPr/>
        </p:nvSpPr>
        <p:spPr>
          <a:xfrm rot="21049359">
            <a:off x="2246946" y="1659528"/>
            <a:ext cx="556260" cy="556260"/>
          </a:xfrm>
          <a:prstGeom prst="bentArrow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Bent Arrow 19"/>
          <p:cNvSpPr/>
          <p:nvPr/>
        </p:nvSpPr>
        <p:spPr>
          <a:xfrm rot="21049359" flipH="1">
            <a:off x="1666035" y="1732948"/>
            <a:ext cx="538835" cy="577478"/>
          </a:xfrm>
          <a:prstGeom prst="bentArrow">
            <a:avLst>
              <a:gd name="adj1" fmla="val 25000"/>
              <a:gd name="adj2" fmla="val 25223"/>
              <a:gd name="adj3" fmla="val 25000"/>
              <a:gd name="adj4" fmla="val 43750"/>
            </a:avLst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604347" y="4213013"/>
            <a:ext cx="1395306" cy="1910080"/>
          </a:xfrm>
          <a:custGeom>
            <a:avLst/>
            <a:gdLst>
              <a:gd name="connsiteX0" fmla="*/ 0 w 1395306"/>
              <a:gd name="connsiteY0" fmla="*/ 304800 h 1910080"/>
              <a:gd name="connsiteX1" fmla="*/ 636693 w 1395306"/>
              <a:gd name="connsiteY1" fmla="*/ 277707 h 1910080"/>
              <a:gd name="connsiteX2" fmla="*/ 1374986 w 1395306"/>
              <a:gd name="connsiteY2" fmla="*/ 0 h 1910080"/>
              <a:gd name="connsiteX3" fmla="*/ 1395306 w 1395306"/>
              <a:gd name="connsiteY3" fmla="*/ 115147 h 1910080"/>
              <a:gd name="connsiteX4" fmla="*/ 1219200 w 1395306"/>
              <a:gd name="connsiteY4" fmla="*/ 433494 h 1910080"/>
              <a:gd name="connsiteX5" fmla="*/ 846666 w 1395306"/>
              <a:gd name="connsiteY5" fmla="*/ 1855894 h 1910080"/>
              <a:gd name="connsiteX6" fmla="*/ 40640 w 1395306"/>
              <a:gd name="connsiteY6" fmla="*/ 1910080 h 1910080"/>
              <a:gd name="connsiteX7" fmla="*/ 0 w 1395306"/>
              <a:gd name="connsiteY7" fmla="*/ 304800 h 191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5306" h="1910080">
                <a:moveTo>
                  <a:pt x="0" y="304800"/>
                </a:moveTo>
                <a:lnTo>
                  <a:pt x="636693" y="277707"/>
                </a:lnTo>
                <a:lnTo>
                  <a:pt x="1374986" y="0"/>
                </a:lnTo>
                <a:lnTo>
                  <a:pt x="1395306" y="115147"/>
                </a:lnTo>
                <a:lnTo>
                  <a:pt x="1219200" y="433494"/>
                </a:lnTo>
                <a:lnTo>
                  <a:pt x="846666" y="1855894"/>
                </a:lnTo>
                <a:lnTo>
                  <a:pt x="40640" y="1910080"/>
                </a:lnTo>
                <a:lnTo>
                  <a:pt x="0" y="304800"/>
                </a:lnTo>
                <a:close/>
              </a:path>
            </a:pathLst>
          </a:cu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prstMaterial="metal"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4406630" y="2049294"/>
            <a:ext cx="2428672" cy="1128408"/>
          </a:xfrm>
          <a:custGeom>
            <a:avLst/>
            <a:gdLst>
              <a:gd name="connsiteX0" fmla="*/ 0 w 2428672"/>
              <a:gd name="connsiteY0" fmla="*/ 654995 h 1128408"/>
              <a:gd name="connsiteX1" fmla="*/ 119974 w 2428672"/>
              <a:gd name="connsiteY1" fmla="*/ 1128408 h 1128408"/>
              <a:gd name="connsiteX2" fmla="*/ 742544 w 2428672"/>
              <a:gd name="connsiteY2" fmla="*/ 956553 h 1128408"/>
              <a:gd name="connsiteX3" fmla="*/ 758757 w 2428672"/>
              <a:gd name="connsiteY3" fmla="*/ 1005191 h 1128408"/>
              <a:gd name="connsiteX4" fmla="*/ 1887166 w 2428672"/>
              <a:gd name="connsiteY4" fmla="*/ 693906 h 1128408"/>
              <a:gd name="connsiteX5" fmla="*/ 1874196 w 2428672"/>
              <a:gd name="connsiteY5" fmla="*/ 654995 h 1128408"/>
              <a:gd name="connsiteX6" fmla="*/ 2399489 w 2428672"/>
              <a:gd name="connsiteY6" fmla="*/ 486383 h 1128408"/>
              <a:gd name="connsiteX7" fmla="*/ 2341123 w 2428672"/>
              <a:gd name="connsiteY7" fmla="*/ 301557 h 1128408"/>
              <a:gd name="connsiteX8" fmla="*/ 2428672 w 2428672"/>
              <a:gd name="connsiteY8" fmla="*/ 269132 h 1128408"/>
              <a:gd name="connsiteX9" fmla="*/ 2363821 w 2428672"/>
              <a:gd name="connsiteY9" fmla="*/ 0 h 1128408"/>
              <a:gd name="connsiteX10" fmla="*/ 1212715 w 2428672"/>
              <a:gd name="connsiteY10" fmla="*/ 311285 h 1128408"/>
              <a:gd name="connsiteX11" fmla="*/ 1186774 w 2428672"/>
              <a:gd name="connsiteY11" fmla="*/ 191310 h 1128408"/>
              <a:gd name="connsiteX12" fmla="*/ 843064 w 2428672"/>
              <a:gd name="connsiteY12" fmla="*/ 275617 h 1128408"/>
              <a:gd name="connsiteX13" fmla="*/ 888459 w 2428672"/>
              <a:gd name="connsiteY13" fmla="*/ 418289 h 1128408"/>
              <a:gd name="connsiteX14" fmla="*/ 0 w 2428672"/>
              <a:gd name="connsiteY14" fmla="*/ 654995 h 112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8672" h="1128408">
                <a:moveTo>
                  <a:pt x="0" y="654995"/>
                </a:moveTo>
                <a:lnTo>
                  <a:pt x="119974" y="1128408"/>
                </a:lnTo>
                <a:lnTo>
                  <a:pt x="742544" y="956553"/>
                </a:lnTo>
                <a:lnTo>
                  <a:pt x="758757" y="1005191"/>
                </a:lnTo>
                <a:lnTo>
                  <a:pt x="1887166" y="693906"/>
                </a:lnTo>
                <a:lnTo>
                  <a:pt x="1874196" y="654995"/>
                </a:lnTo>
                <a:lnTo>
                  <a:pt x="2399489" y="486383"/>
                </a:lnTo>
                <a:lnTo>
                  <a:pt x="2341123" y="301557"/>
                </a:lnTo>
                <a:lnTo>
                  <a:pt x="2428672" y="269132"/>
                </a:lnTo>
                <a:lnTo>
                  <a:pt x="2363821" y="0"/>
                </a:lnTo>
                <a:lnTo>
                  <a:pt x="1212715" y="311285"/>
                </a:lnTo>
                <a:lnTo>
                  <a:pt x="1186774" y="191310"/>
                </a:lnTo>
                <a:lnTo>
                  <a:pt x="843064" y="275617"/>
                </a:lnTo>
                <a:lnTo>
                  <a:pt x="888459" y="418289"/>
                </a:lnTo>
                <a:lnTo>
                  <a:pt x="0" y="65499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082380" y="2349700"/>
            <a:ext cx="349321" cy="1289407"/>
          </a:xfrm>
          <a:custGeom>
            <a:avLst/>
            <a:gdLst>
              <a:gd name="connsiteX0" fmla="*/ 0 w 349321"/>
              <a:gd name="connsiteY0" fmla="*/ 0 h 1289407"/>
              <a:gd name="connsiteX1" fmla="*/ 349321 w 349321"/>
              <a:gd name="connsiteY1" fmla="*/ 1289407 h 128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321" h="1289407">
                <a:moveTo>
                  <a:pt x="0" y="0"/>
                </a:moveTo>
                <a:lnTo>
                  <a:pt x="349321" y="1289407"/>
                </a:lnTo>
              </a:path>
            </a:pathLst>
          </a:custGeom>
          <a:noFill/>
          <a:ln w="127000" cap="flat" cmpd="sng" algn="ctr">
            <a:solidFill>
              <a:srgbClr val="FFFF00"/>
            </a:solidFill>
            <a:prstDash val="sysDash"/>
            <a:miter lim="800000"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937496" y="1563727"/>
            <a:ext cx="4330557" cy="2542854"/>
          </a:xfrm>
          <a:custGeom>
            <a:avLst/>
            <a:gdLst>
              <a:gd name="connsiteX0" fmla="*/ 2527442 w 4330557"/>
              <a:gd name="connsiteY0" fmla="*/ 51371 h 2542854"/>
              <a:gd name="connsiteX1" fmla="*/ 2594224 w 4330557"/>
              <a:gd name="connsiteY1" fmla="*/ 282539 h 2542854"/>
              <a:gd name="connsiteX2" fmla="*/ 0 w 4330557"/>
              <a:gd name="connsiteY2" fmla="*/ 1063375 h 2542854"/>
              <a:gd name="connsiteX3" fmla="*/ 25685 w 4330557"/>
              <a:gd name="connsiteY3" fmla="*/ 2542854 h 2542854"/>
              <a:gd name="connsiteX4" fmla="*/ 3118206 w 4330557"/>
              <a:gd name="connsiteY4" fmla="*/ 1710647 h 2542854"/>
              <a:gd name="connsiteX5" fmla="*/ 3359649 w 4330557"/>
              <a:gd name="connsiteY5" fmla="*/ 2496620 h 2542854"/>
              <a:gd name="connsiteX6" fmla="*/ 4330557 w 4330557"/>
              <a:gd name="connsiteY6" fmla="*/ 2481209 h 2542854"/>
              <a:gd name="connsiteX7" fmla="*/ 4155896 w 4330557"/>
              <a:gd name="connsiteY7" fmla="*/ 0 h 2542854"/>
              <a:gd name="connsiteX8" fmla="*/ 2594224 w 4330557"/>
              <a:gd name="connsiteY8" fmla="*/ 277402 h 254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557" h="2542854">
                <a:moveTo>
                  <a:pt x="2527442" y="51371"/>
                </a:moveTo>
                <a:lnTo>
                  <a:pt x="2594224" y="282539"/>
                </a:lnTo>
                <a:lnTo>
                  <a:pt x="0" y="1063375"/>
                </a:lnTo>
                <a:lnTo>
                  <a:pt x="25685" y="2542854"/>
                </a:lnTo>
                <a:lnTo>
                  <a:pt x="3118206" y="1710647"/>
                </a:lnTo>
                <a:lnTo>
                  <a:pt x="3359649" y="2496620"/>
                </a:lnTo>
                <a:lnTo>
                  <a:pt x="4330557" y="2481209"/>
                </a:lnTo>
                <a:lnTo>
                  <a:pt x="4155896" y="0"/>
                </a:lnTo>
                <a:lnTo>
                  <a:pt x="2594224" y="277402"/>
                </a:lnTo>
              </a:path>
            </a:pathLst>
          </a:custGeom>
          <a:noFill/>
          <a:ln w="127000" cap="flat" cmpd="sng" algn="ctr">
            <a:solidFill>
              <a:srgbClr val="FFFF00"/>
            </a:solidFill>
            <a:prstDash val="sysDash"/>
            <a:miter lim="800000"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6867" y="5600161"/>
            <a:ext cx="1724846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Future Park District </a:t>
            </a:r>
          </a:p>
          <a:p>
            <a:pPr algn="ctr"/>
            <a:r>
              <a:rPr lang="en-US" sz="1200" dirty="0" smtClean="0"/>
              <a:t>Development Site</a:t>
            </a:r>
            <a:endParaRPr lang="en-US" sz="1200" dirty="0"/>
          </a:p>
        </p:txBody>
      </p:sp>
      <p:sp>
        <p:nvSpPr>
          <p:cNvPr id="21" name="Left-Right Arrow 20"/>
          <p:cNvSpPr/>
          <p:nvPr/>
        </p:nvSpPr>
        <p:spPr>
          <a:xfrm rot="16200000">
            <a:off x="6939280" y="4183380"/>
            <a:ext cx="655320" cy="320040"/>
          </a:xfrm>
          <a:prstGeom prst="leftRightArrow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2291080" y="3970020"/>
            <a:ext cx="655320" cy="320040"/>
          </a:xfrm>
          <a:prstGeom prst="leftRightArrow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81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16" grpId="0" animBg="1"/>
      <p:bldP spid="16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063" y="0"/>
            <a:ext cx="7772400" cy="506413"/>
          </a:xfrm>
        </p:spPr>
        <p:txBody>
          <a:bodyPr anchor="t"/>
          <a:lstStyle/>
          <a:p>
            <a:pPr eaLnBrk="1" hangingPunct="1"/>
            <a:r>
              <a:rPr lang="en-US" altLang="en-US" sz="2800" b="1" dirty="0" smtClean="0"/>
              <a:t>2751 – 2761 Ogden Ave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16" y="815848"/>
            <a:ext cx="5800578" cy="5605272"/>
          </a:xfrm>
          <a:prstGeom prst="rect">
            <a:avLst/>
          </a:prstGeom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 4"/>
          <p:cNvSpPr/>
          <p:nvPr/>
        </p:nvSpPr>
        <p:spPr>
          <a:xfrm>
            <a:off x="3352607" y="2632726"/>
            <a:ext cx="489030" cy="862314"/>
          </a:xfrm>
          <a:custGeom>
            <a:avLst/>
            <a:gdLst>
              <a:gd name="connsiteX0" fmla="*/ 0 w 489030"/>
              <a:gd name="connsiteY0" fmla="*/ 75236 h 862314"/>
              <a:gd name="connsiteX1" fmla="*/ 274899 w 489030"/>
              <a:gd name="connsiteY1" fmla="*/ 0 h 862314"/>
              <a:gd name="connsiteX2" fmla="*/ 489030 w 489030"/>
              <a:gd name="connsiteY2" fmla="*/ 775504 h 862314"/>
              <a:gd name="connsiteX3" fmla="*/ 202557 w 489030"/>
              <a:gd name="connsiteY3" fmla="*/ 862314 h 862314"/>
              <a:gd name="connsiteX4" fmla="*/ 17362 w 489030"/>
              <a:gd name="connsiteY4" fmla="*/ 280686 h 862314"/>
              <a:gd name="connsiteX5" fmla="*/ 63661 w 489030"/>
              <a:gd name="connsiteY5" fmla="*/ 274899 h 862314"/>
              <a:gd name="connsiteX6" fmla="*/ 0 w 489030"/>
              <a:gd name="connsiteY6" fmla="*/ 75236 h 86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030" h="862314">
                <a:moveTo>
                  <a:pt x="0" y="75236"/>
                </a:moveTo>
                <a:lnTo>
                  <a:pt x="274899" y="0"/>
                </a:lnTo>
                <a:lnTo>
                  <a:pt x="489030" y="775504"/>
                </a:lnTo>
                <a:lnTo>
                  <a:pt x="202557" y="862314"/>
                </a:lnTo>
                <a:lnTo>
                  <a:pt x="17362" y="280686"/>
                </a:lnTo>
                <a:lnTo>
                  <a:pt x="63661" y="274899"/>
                </a:lnTo>
                <a:lnTo>
                  <a:pt x="0" y="75236"/>
                </a:lnTo>
                <a:close/>
              </a:path>
            </a:pathLst>
          </a:custGeom>
          <a:solidFill>
            <a:sysClr val="window" lastClr="FFFFFF">
              <a:lumMod val="65000"/>
            </a:sysClr>
          </a:solidFill>
          <a:ln w="635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ent Arrow 5"/>
          <p:cNvSpPr/>
          <p:nvPr/>
        </p:nvSpPr>
        <p:spPr>
          <a:xfrm rot="20672816">
            <a:off x="5471160" y="980440"/>
            <a:ext cx="556260" cy="556260"/>
          </a:xfrm>
          <a:prstGeom prst="bentArrow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ent Arrow 6"/>
          <p:cNvSpPr/>
          <p:nvPr/>
        </p:nvSpPr>
        <p:spPr>
          <a:xfrm rot="4545810">
            <a:off x="4884420" y="1193800"/>
            <a:ext cx="556260" cy="556260"/>
          </a:xfrm>
          <a:prstGeom prst="bentArrow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468880" y="942340"/>
            <a:ext cx="5113020" cy="3078480"/>
          </a:xfrm>
          <a:custGeom>
            <a:avLst/>
            <a:gdLst>
              <a:gd name="connsiteX0" fmla="*/ 5113020 w 5113020"/>
              <a:gd name="connsiteY0" fmla="*/ 0 h 3078480"/>
              <a:gd name="connsiteX1" fmla="*/ 2628900 w 5113020"/>
              <a:gd name="connsiteY1" fmla="*/ 556260 h 3078480"/>
              <a:gd name="connsiteX2" fmla="*/ 0 w 5113020"/>
              <a:gd name="connsiteY2" fmla="*/ 1287780 h 3078480"/>
              <a:gd name="connsiteX3" fmla="*/ 60960 w 5113020"/>
              <a:gd name="connsiteY3" fmla="*/ 3078480 h 307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3020" h="3078480">
                <a:moveTo>
                  <a:pt x="5113020" y="0"/>
                </a:moveTo>
                <a:lnTo>
                  <a:pt x="2628900" y="556260"/>
                </a:lnTo>
                <a:lnTo>
                  <a:pt x="0" y="1287780"/>
                </a:lnTo>
                <a:lnTo>
                  <a:pt x="60960" y="3078480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ysDash"/>
            <a:miter lim="800000"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ent Arrow 8"/>
          <p:cNvSpPr/>
          <p:nvPr/>
        </p:nvSpPr>
        <p:spPr>
          <a:xfrm rot="21049359">
            <a:off x="2257106" y="1679848"/>
            <a:ext cx="556260" cy="556260"/>
          </a:xfrm>
          <a:prstGeom prst="bentArrow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Bent Arrow 9"/>
          <p:cNvSpPr/>
          <p:nvPr/>
        </p:nvSpPr>
        <p:spPr>
          <a:xfrm rot="21049359" flipH="1">
            <a:off x="1676195" y="1753268"/>
            <a:ext cx="538835" cy="577478"/>
          </a:xfrm>
          <a:prstGeom prst="bentArrow">
            <a:avLst>
              <a:gd name="adj1" fmla="val 25000"/>
              <a:gd name="adj2" fmla="val 25223"/>
              <a:gd name="adj3" fmla="val 25000"/>
              <a:gd name="adj4" fmla="val 43750"/>
            </a:avLst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369129" y="1056640"/>
            <a:ext cx="198120" cy="3322320"/>
          </a:xfrm>
          <a:custGeom>
            <a:avLst/>
            <a:gdLst>
              <a:gd name="connsiteX0" fmla="*/ 0 w 198120"/>
              <a:gd name="connsiteY0" fmla="*/ 0 h 3322320"/>
              <a:gd name="connsiteX1" fmla="*/ 76200 w 198120"/>
              <a:gd name="connsiteY1" fmla="*/ 144780 h 3322320"/>
              <a:gd name="connsiteX2" fmla="*/ 198120 w 198120"/>
              <a:gd name="connsiteY2" fmla="*/ 3322320 h 332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120" h="3322320">
                <a:moveTo>
                  <a:pt x="0" y="0"/>
                </a:moveTo>
                <a:lnTo>
                  <a:pt x="76200" y="144780"/>
                </a:lnTo>
                <a:lnTo>
                  <a:pt x="198120" y="3322320"/>
                </a:ln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ysDash"/>
            <a:miter lim="800000"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725160" y="1356528"/>
            <a:ext cx="144780" cy="769620"/>
          </a:xfrm>
          <a:custGeom>
            <a:avLst/>
            <a:gdLst>
              <a:gd name="connsiteX0" fmla="*/ 0 w 144780"/>
              <a:gd name="connsiteY0" fmla="*/ 0 h 769620"/>
              <a:gd name="connsiteX1" fmla="*/ 144780 w 144780"/>
              <a:gd name="connsiteY1" fmla="*/ 769620 h 76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780" h="769620">
                <a:moveTo>
                  <a:pt x="0" y="0"/>
                </a:moveTo>
                <a:lnTo>
                  <a:pt x="144780" y="769620"/>
                </a:ln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048500" y="2656840"/>
            <a:ext cx="457200" cy="15240"/>
          </a:xfrm>
          <a:custGeom>
            <a:avLst/>
            <a:gdLst>
              <a:gd name="connsiteX0" fmla="*/ 0 w 457200"/>
              <a:gd name="connsiteY0" fmla="*/ 15240 h 15240"/>
              <a:gd name="connsiteX1" fmla="*/ 457200 w 457200"/>
              <a:gd name="connsiteY1" fmla="*/ 0 h 1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15240">
                <a:moveTo>
                  <a:pt x="0" y="15240"/>
                </a:moveTo>
                <a:lnTo>
                  <a:pt x="457200" y="0"/>
                </a:ln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071000" y="2960784"/>
            <a:ext cx="1063375" cy="344184"/>
          </a:xfrm>
          <a:custGeom>
            <a:avLst/>
            <a:gdLst>
              <a:gd name="connsiteX0" fmla="*/ 0 w 1063375"/>
              <a:gd name="connsiteY0" fmla="*/ 344184 h 344184"/>
              <a:gd name="connsiteX1" fmla="*/ 0 w 1063375"/>
              <a:gd name="connsiteY1" fmla="*/ 344184 h 344184"/>
              <a:gd name="connsiteX2" fmla="*/ 41096 w 1063375"/>
              <a:gd name="connsiteY2" fmla="*/ 313362 h 344184"/>
              <a:gd name="connsiteX3" fmla="*/ 1063375 w 1063375"/>
              <a:gd name="connsiteY3" fmla="*/ 0 h 344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3375" h="344184">
                <a:moveTo>
                  <a:pt x="0" y="344184"/>
                </a:moveTo>
                <a:lnTo>
                  <a:pt x="0" y="344184"/>
                </a:lnTo>
                <a:lnTo>
                  <a:pt x="41096" y="313362"/>
                </a:lnTo>
                <a:lnTo>
                  <a:pt x="1063375" y="0"/>
                </a:lnTo>
              </a:path>
            </a:pathLst>
          </a:custGeom>
          <a:noFill/>
          <a:ln w="127000" cap="flat" cmpd="sng" algn="ctr">
            <a:solidFill>
              <a:srgbClr val="FFFF00"/>
            </a:solidFill>
            <a:prstDash val="sysDash"/>
            <a:miter lim="800000"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 rot="20719166">
            <a:off x="3126262" y="3533625"/>
            <a:ext cx="504265" cy="379745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 rot="18392228">
            <a:off x="3705243" y="3258223"/>
            <a:ext cx="504265" cy="379745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>
          <a:xfrm rot="15223960">
            <a:off x="3567959" y="2645340"/>
            <a:ext cx="504265" cy="379745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553547" y="1916853"/>
            <a:ext cx="4450080" cy="1408854"/>
          </a:xfrm>
          <a:custGeom>
            <a:avLst/>
            <a:gdLst>
              <a:gd name="connsiteX0" fmla="*/ 0 w 4450080"/>
              <a:gd name="connsiteY0" fmla="*/ 74507 h 1408854"/>
              <a:gd name="connsiteX1" fmla="*/ 128693 w 4450080"/>
              <a:gd name="connsiteY1" fmla="*/ 88054 h 1408854"/>
              <a:gd name="connsiteX2" fmla="*/ 243840 w 4450080"/>
              <a:gd name="connsiteY2" fmla="*/ 562187 h 1408854"/>
              <a:gd name="connsiteX3" fmla="*/ 562186 w 4450080"/>
              <a:gd name="connsiteY3" fmla="*/ 806027 h 1408854"/>
              <a:gd name="connsiteX4" fmla="*/ 1740746 w 4450080"/>
              <a:gd name="connsiteY4" fmla="*/ 521547 h 1408854"/>
              <a:gd name="connsiteX5" fmla="*/ 1781386 w 4450080"/>
              <a:gd name="connsiteY5" fmla="*/ 629920 h 1408854"/>
              <a:gd name="connsiteX6" fmla="*/ 3332480 w 4450080"/>
              <a:gd name="connsiteY6" fmla="*/ 243840 h 1408854"/>
              <a:gd name="connsiteX7" fmla="*/ 4429760 w 4450080"/>
              <a:gd name="connsiteY7" fmla="*/ 0 h 1408854"/>
              <a:gd name="connsiteX8" fmla="*/ 4450080 w 4450080"/>
              <a:gd name="connsiteY8" fmla="*/ 745067 h 1408854"/>
              <a:gd name="connsiteX9" fmla="*/ 1991360 w 4450080"/>
              <a:gd name="connsiteY9" fmla="*/ 1408854 h 1408854"/>
              <a:gd name="connsiteX10" fmla="*/ 1774613 w 4450080"/>
              <a:gd name="connsiteY10" fmla="*/ 623147 h 1408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50080" h="1408854">
                <a:moveTo>
                  <a:pt x="0" y="74507"/>
                </a:moveTo>
                <a:lnTo>
                  <a:pt x="128693" y="88054"/>
                </a:lnTo>
                <a:lnTo>
                  <a:pt x="243840" y="562187"/>
                </a:lnTo>
                <a:lnTo>
                  <a:pt x="562186" y="806027"/>
                </a:lnTo>
                <a:lnTo>
                  <a:pt x="1740746" y="521547"/>
                </a:lnTo>
                <a:lnTo>
                  <a:pt x="1781386" y="629920"/>
                </a:lnTo>
                <a:lnTo>
                  <a:pt x="3332480" y="243840"/>
                </a:lnTo>
                <a:lnTo>
                  <a:pt x="4429760" y="0"/>
                </a:lnTo>
                <a:lnTo>
                  <a:pt x="4450080" y="745067"/>
                </a:lnTo>
                <a:lnTo>
                  <a:pt x="1991360" y="1408854"/>
                </a:lnTo>
                <a:lnTo>
                  <a:pt x="1774613" y="623147"/>
                </a:ln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ysDash"/>
            <a:miter lim="800000"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Left-Right Arrow 20"/>
          <p:cNvSpPr/>
          <p:nvPr/>
        </p:nvSpPr>
        <p:spPr>
          <a:xfrm rot="16200000">
            <a:off x="6949440" y="4203700"/>
            <a:ext cx="655320" cy="320040"/>
          </a:xfrm>
          <a:prstGeom prst="leftRightArrow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600960" y="2749973"/>
            <a:ext cx="711200" cy="1076960"/>
          </a:xfrm>
          <a:custGeom>
            <a:avLst/>
            <a:gdLst>
              <a:gd name="connsiteX0" fmla="*/ 0 w 711200"/>
              <a:gd name="connsiteY0" fmla="*/ 1076960 h 1076960"/>
              <a:gd name="connsiteX1" fmla="*/ 243840 w 711200"/>
              <a:gd name="connsiteY1" fmla="*/ 1070187 h 1076960"/>
              <a:gd name="connsiteX2" fmla="*/ 711200 w 711200"/>
              <a:gd name="connsiteY2" fmla="*/ 758614 h 1076960"/>
              <a:gd name="connsiteX3" fmla="*/ 684107 w 711200"/>
              <a:gd name="connsiteY3" fmla="*/ 0 h 1076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1076960">
                <a:moveTo>
                  <a:pt x="0" y="1076960"/>
                </a:moveTo>
                <a:lnTo>
                  <a:pt x="243840" y="1070187"/>
                </a:lnTo>
                <a:lnTo>
                  <a:pt x="711200" y="758614"/>
                </a:lnTo>
                <a:lnTo>
                  <a:pt x="684107" y="0"/>
                </a:ln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ysDash"/>
            <a:miter lim="800000"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2301240" y="3990340"/>
            <a:ext cx="655320" cy="320040"/>
          </a:xfrm>
          <a:prstGeom prst="leftRightArrow">
            <a:avLst/>
          </a:prstGeom>
          <a:solidFill>
            <a:srgbClr val="FFFF00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614507" y="4233333"/>
            <a:ext cx="1395306" cy="1910080"/>
          </a:xfrm>
          <a:custGeom>
            <a:avLst/>
            <a:gdLst>
              <a:gd name="connsiteX0" fmla="*/ 0 w 1395306"/>
              <a:gd name="connsiteY0" fmla="*/ 304800 h 1910080"/>
              <a:gd name="connsiteX1" fmla="*/ 636693 w 1395306"/>
              <a:gd name="connsiteY1" fmla="*/ 277707 h 1910080"/>
              <a:gd name="connsiteX2" fmla="*/ 1374986 w 1395306"/>
              <a:gd name="connsiteY2" fmla="*/ 0 h 1910080"/>
              <a:gd name="connsiteX3" fmla="*/ 1395306 w 1395306"/>
              <a:gd name="connsiteY3" fmla="*/ 115147 h 1910080"/>
              <a:gd name="connsiteX4" fmla="*/ 1219200 w 1395306"/>
              <a:gd name="connsiteY4" fmla="*/ 433494 h 1910080"/>
              <a:gd name="connsiteX5" fmla="*/ 846666 w 1395306"/>
              <a:gd name="connsiteY5" fmla="*/ 1855894 h 1910080"/>
              <a:gd name="connsiteX6" fmla="*/ 40640 w 1395306"/>
              <a:gd name="connsiteY6" fmla="*/ 1910080 h 1910080"/>
              <a:gd name="connsiteX7" fmla="*/ 0 w 1395306"/>
              <a:gd name="connsiteY7" fmla="*/ 304800 h 191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5306" h="1910080">
                <a:moveTo>
                  <a:pt x="0" y="304800"/>
                </a:moveTo>
                <a:lnTo>
                  <a:pt x="636693" y="277707"/>
                </a:lnTo>
                <a:lnTo>
                  <a:pt x="1374986" y="0"/>
                </a:lnTo>
                <a:lnTo>
                  <a:pt x="1395306" y="115147"/>
                </a:lnTo>
                <a:lnTo>
                  <a:pt x="1219200" y="433494"/>
                </a:lnTo>
                <a:lnTo>
                  <a:pt x="846666" y="1855894"/>
                </a:lnTo>
                <a:lnTo>
                  <a:pt x="40640" y="1910080"/>
                </a:lnTo>
                <a:lnTo>
                  <a:pt x="0" y="304800"/>
                </a:lnTo>
                <a:close/>
              </a:path>
            </a:pathLst>
          </a:cu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76200" prstMaterial="metal"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406630" y="2049294"/>
            <a:ext cx="2428672" cy="1128408"/>
          </a:xfrm>
          <a:custGeom>
            <a:avLst/>
            <a:gdLst>
              <a:gd name="connsiteX0" fmla="*/ 0 w 2428672"/>
              <a:gd name="connsiteY0" fmla="*/ 654995 h 1128408"/>
              <a:gd name="connsiteX1" fmla="*/ 119974 w 2428672"/>
              <a:gd name="connsiteY1" fmla="*/ 1128408 h 1128408"/>
              <a:gd name="connsiteX2" fmla="*/ 742544 w 2428672"/>
              <a:gd name="connsiteY2" fmla="*/ 956553 h 1128408"/>
              <a:gd name="connsiteX3" fmla="*/ 758757 w 2428672"/>
              <a:gd name="connsiteY3" fmla="*/ 1005191 h 1128408"/>
              <a:gd name="connsiteX4" fmla="*/ 1887166 w 2428672"/>
              <a:gd name="connsiteY4" fmla="*/ 693906 h 1128408"/>
              <a:gd name="connsiteX5" fmla="*/ 1874196 w 2428672"/>
              <a:gd name="connsiteY5" fmla="*/ 654995 h 1128408"/>
              <a:gd name="connsiteX6" fmla="*/ 2399489 w 2428672"/>
              <a:gd name="connsiteY6" fmla="*/ 486383 h 1128408"/>
              <a:gd name="connsiteX7" fmla="*/ 2341123 w 2428672"/>
              <a:gd name="connsiteY7" fmla="*/ 301557 h 1128408"/>
              <a:gd name="connsiteX8" fmla="*/ 2428672 w 2428672"/>
              <a:gd name="connsiteY8" fmla="*/ 269132 h 1128408"/>
              <a:gd name="connsiteX9" fmla="*/ 2363821 w 2428672"/>
              <a:gd name="connsiteY9" fmla="*/ 0 h 1128408"/>
              <a:gd name="connsiteX10" fmla="*/ 1212715 w 2428672"/>
              <a:gd name="connsiteY10" fmla="*/ 311285 h 1128408"/>
              <a:gd name="connsiteX11" fmla="*/ 1186774 w 2428672"/>
              <a:gd name="connsiteY11" fmla="*/ 191310 h 1128408"/>
              <a:gd name="connsiteX12" fmla="*/ 843064 w 2428672"/>
              <a:gd name="connsiteY12" fmla="*/ 275617 h 1128408"/>
              <a:gd name="connsiteX13" fmla="*/ 888459 w 2428672"/>
              <a:gd name="connsiteY13" fmla="*/ 418289 h 1128408"/>
              <a:gd name="connsiteX14" fmla="*/ 0 w 2428672"/>
              <a:gd name="connsiteY14" fmla="*/ 654995 h 112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8672" h="1128408">
                <a:moveTo>
                  <a:pt x="0" y="654995"/>
                </a:moveTo>
                <a:lnTo>
                  <a:pt x="119974" y="1128408"/>
                </a:lnTo>
                <a:lnTo>
                  <a:pt x="742544" y="956553"/>
                </a:lnTo>
                <a:lnTo>
                  <a:pt x="758757" y="1005191"/>
                </a:lnTo>
                <a:lnTo>
                  <a:pt x="1887166" y="693906"/>
                </a:lnTo>
                <a:lnTo>
                  <a:pt x="1874196" y="654995"/>
                </a:lnTo>
                <a:lnTo>
                  <a:pt x="2399489" y="486383"/>
                </a:lnTo>
                <a:lnTo>
                  <a:pt x="2341123" y="301557"/>
                </a:lnTo>
                <a:lnTo>
                  <a:pt x="2428672" y="269132"/>
                </a:lnTo>
                <a:lnTo>
                  <a:pt x="2363821" y="0"/>
                </a:lnTo>
                <a:lnTo>
                  <a:pt x="1212715" y="311285"/>
                </a:lnTo>
                <a:lnTo>
                  <a:pt x="1186774" y="191310"/>
                </a:lnTo>
                <a:lnTo>
                  <a:pt x="843064" y="275617"/>
                </a:lnTo>
                <a:lnTo>
                  <a:pt x="888459" y="418289"/>
                </a:lnTo>
                <a:lnTo>
                  <a:pt x="0" y="65499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124047" y="2370020"/>
            <a:ext cx="349321" cy="1289407"/>
          </a:xfrm>
          <a:custGeom>
            <a:avLst/>
            <a:gdLst>
              <a:gd name="connsiteX0" fmla="*/ 0 w 349321"/>
              <a:gd name="connsiteY0" fmla="*/ 0 h 1289407"/>
              <a:gd name="connsiteX1" fmla="*/ 349321 w 349321"/>
              <a:gd name="connsiteY1" fmla="*/ 1289407 h 128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321" h="1289407">
                <a:moveTo>
                  <a:pt x="0" y="0"/>
                </a:moveTo>
                <a:lnTo>
                  <a:pt x="349321" y="1289407"/>
                </a:lnTo>
              </a:path>
            </a:pathLst>
          </a:custGeom>
          <a:noFill/>
          <a:ln w="127000" cap="flat" cmpd="sng" algn="ctr">
            <a:solidFill>
              <a:srgbClr val="FFFF00"/>
            </a:solidFill>
            <a:prstDash val="sysDash"/>
            <a:miter lim="800000"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947656" y="1584047"/>
            <a:ext cx="4330557" cy="2542854"/>
          </a:xfrm>
          <a:custGeom>
            <a:avLst/>
            <a:gdLst>
              <a:gd name="connsiteX0" fmla="*/ 2527442 w 4330557"/>
              <a:gd name="connsiteY0" fmla="*/ 51371 h 2542854"/>
              <a:gd name="connsiteX1" fmla="*/ 2594224 w 4330557"/>
              <a:gd name="connsiteY1" fmla="*/ 282539 h 2542854"/>
              <a:gd name="connsiteX2" fmla="*/ 0 w 4330557"/>
              <a:gd name="connsiteY2" fmla="*/ 1063375 h 2542854"/>
              <a:gd name="connsiteX3" fmla="*/ 25685 w 4330557"/>
              <a:gd name="connsiteY3" fmla="*/ 2542854 h 2542854"/>
              <a:gd name="connsiteX4" fmla="*/ 3118206 w 4330557"/>
              <a:gd name="connsiteY4" fmla="*/ 1710647 h 2542854"/>
              <a:gd name="connsiteX5" fmla="*/ 3359649 w 4330557"/>
              <a:gd name="connsiteY5" fmla="*/ 2496620 h 2542854"/>
              <a:gd name="connsiteX6" fmla="*/ 4330557 w 4330557"/>
              <a:gd name="connsiteY6" fmla="*/ 2481209 h 2542854"/>
              <a:gd name="connsiteX7" fmla="*/ 4155896 w 4330557"/>
              <a:gd name="connsiteY7" fmla="*/ 0 h 2542854"/>
              <a:gd name="connsiteX8" fmla="*/ 2594224 w 4330557"/>
              <a:gd name="connsiteY8" fmla="*/ 277402 h 2542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0557" h="2542854">
                <a:moveTo>
                  <a:pt x="2527442" y="51371"/>
                </a:moveTo>
                <a:lnTo>
                  <a:pt x="2594224" y="282539"/>
                </a:lnTo>
                <a:lnTo>
                  <a:pt x="0" y="1063375"/>
                </a:lnTo>
                <a:lnTo>
                  <a:pt x="25685" y="2542854"/>
                </a:lnTo>
                <a:lnTo>
                  <a:pt x="3118206" y="1710647"/>
                </a:lnTo>
                <a:lnTo>
                  <a:pt x="3359649" y="2496620"/>
                </a:lnTo>
                <a:lnTo>
                  <a:pt x="4330557" y="2481209"/>
                </a:lnTo>
                <a:lnTo>
                  <a:pt x="4155896" y="0"/>
                </a:lnTo>
                <a:lnTo>
                  <a:pt x="2594224" y="277402"/>
                </a:lnTo>
              </a:path>
            </a:pathLst>
          </a:custGeom>
          <a:noFill/>
          <a:ln w="127000" cap="flat" cmpd="sng" algn="ctr">
            <a:solidFill>
              <a:srgbClr val="FFFF00"/>
            </a:solidFill>
            <a:prstDash val="sysDash"/>
            <a:miter lim="800000"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6867" y="5600161"/>
            <a:ext cx="1724846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Future Park District </a:t>
            </a:r>
          </a:p>
          <a:p>
            <a:pPr algn="ctr"/>
            <a:r>
              <a:rPr lang="en-US" sz="1200" dirty="0" smtClean="0"/>
              <a:t>Development Site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868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4063" y="0"/>
            <a:ext cx="7772400" cy="506413"/>
          </a:xfrm>
        </p:spPr>
        <p:txBody>
          <a:bodyPr anchor="t"/>
          <a:lstStyle/>
          <a:p>
            <a:pPr eaLnBrk="1" hangingPunct="1"/>
            <a:r>
              <a:rPr lang="en-US" altLang="en-US" sz="2800" b="1" dirty="0" smtClean="0"/>
              <a:t>2751 – 2761 Ogden Ave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endParaRPr lang="en-US" altLang="en-US" sz="4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10" y="1706880"/>
            <a:ext cx="8674505" cy="2201862"/>
          </a:xfrm>
          <a:prstGeom prst="rect">
            <a:avLst/>
          </a:prstGeom>
          <a:effectLst>
            <a:outerShdw blurRad="50800" dist="1905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6223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28695</TotalTime>
  <Words>149</Words>
  <Application>Microsoft Office PowerPoint</Application>
  <PresentationFormat>On-screen Show (4:3)</PresentationFormat>
  <Paragraphs>72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Default Design</vt:lpstr>
      <vt:lpstr>1_Default Design</vt:lpstr>
      <vt:lpstr>Village Council Meeting    October 5, 2021</vt:lpstr>
      <vt:lpstr>PowerPoint Presentation</vt:lpstr>
      <vt:lpstr>2751 – 2761 Ogden Ave  </vt:lpstr>
      <vt:lpstr>2751 – 2761 Ogden Ave </vt:lpstr>
      <vt:lpstr>2751 – 2761 Ogden Ave </vt:lpstr>
      <vt:lpstr>2751 – 2761 Ogden Ave </vt:lpstr>
      <vt:lpstr>2751 – 2761 Ogden Ave </vt:lpstr>
      <vt:lpstr>2751 – 2761 Ogden Ave </vt:lpstr>
      <vt:lpstr>2751 – 2761 Ogden Ave </vt:lpstr>
      <vt:lpstr>PowerPoint Presentation</vt:lpstr>
      <vt:lpstr>PowerPoint Presentation</vt:lpstr>
      <vt:lpstr>Village Council Meeting    October 5, 2021</vt:lpstr>
    </vt:vector>
  </TitlesOfParts>
  <Company>The Village of Downers Grove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kchrisse</dc:creator>
  <cp:lastModifiedBy>Popovich, Stanley</cp:lastModifiedBy>
  <cp:revision>1310</cp:revision>
  <cp:lastPrinted>2015-10-06T20:56:17Z</cp:lastPrinted>
  <dcterms:created xsi:type="dcterms:W3CDTF">2006-02-22T19:56:43Z</dcterms:created>
  <dcterms:modified xsi:type="dcterms:W3CDTF">2021-10-05T13:29:36Z</dcterms:modified>
</cp:coreProperties>
</file>